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77" r:id="rId3"/>
    <p:sldId id="257" r:id="rId4"/>
    <p:sldId id="258" r:id="rId5"/>
    <p:sldId id="259" r:id="rId6"/>
    <p:sldId id="261" r:id="rId7"/>
    <p:sldId id="263" r:id="rId8"/>
    <p:sldId id="274" r:id="rId9"/>
    <p:sldId id="275" r:id="rId10"/>
    <p:sldId id="276" r:id="rId11"/>
    <p:sldId id="264" r:id="rId12"/>
    <p:sldId id="265" r:id="rId13"/>
    <p:sldId id="266" r:id="rId14"/>
    <p:sldId id="267" r:id="rId15"/>
    <p:sldId id="278" r:id="rId16"/>
    <p:sldId id="270" r:id="rId17"/>
    <p:sldId id="271" r:id="rId18"/>
    <p:sldId id="279"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client id="{A0C6DB60-9492-4DB8-9E2E-93DBFBCEF99F}" v="345" dt="2021-02-18T15:59:51.66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7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docChgLst>
    <pc:chgData name="Michał Pyclik" userId="6d1d9512d460d1ef" providerId="LiveId" clId="{A0C6DB60-9492-4DB8-9E2E-93DBFBCEF99F}"/>
    <pc:docChg chg="undo custSel addSld delSld modSld">
      <pc:chgData name="Michał Pyclik" userId="6d1d9512d460d1ef" providerId="LiveId" clId="{A0C6DB60-9492-4DB8-9E2E-93DBFBCEF99F}" dt="2021-02-18T16:01:12.865" v="3502" actId="6549"/>
      <pc:docMkLst>
        <pc:docMk/>
      </pc:docMkLst>
      <pc:sldChg chg="addSp delSp modSp mod">
        <pc:chgData name="Michał Pyclik" userId="6d1d9512d460d1ef" providerId="LiveId" clId="{A0C6DB60-9492-4DB8-9E2E-93DBFBCEF99F}" dt="2021-02-18T15:16:28.894" v="207" actId="26606"/>
        <pc:sldMkLst>
          <pc:docMk/>
          <pc:sldMk cId="3523210013" sldId="256"/>
        </pc:sldMkLst>
        <pc:spChg chg="mod ord">
          <ac:chgData name="Michał Pyclik" userId="6d1d9512d460d1ef" providerId="LiveId" clId="{A0C6DB60-9492-4DB8-9E2E-93DBFBCEF99F}" dt="2021-02-18T15:16:28.894" v="207" actId="26606"/>
          <ac:spMkLst>
            <pc:docMk/>
            <pc:sldMk cId="3523210013" sldId="256"/>
            <ac:spMk id="2" creationId="{AB338DDD-7B3D-416E-B0B3-1BC2A0948CE9}"/>
          </ac:spMkLst>
        </pc:spChg>
        <pc:spChg chg="del">
          <ac:chgData name="Michał Pyclik" userId="6d1d9512d460d1ef" providerId="LiveId" clId="{A0C6DB60-9492-4DB8-9E2E-93DBFBCEF99F}" dt="2021-02-18T14:52:41.702" v="9" actId="26606"/>
          <ac:spMkLst>
            <pc:docMk/>
            <pc:sldMk cId="3523210013" sldId="256"/>
            <ac:spMk id="19" creationId="{DCE1AED4-C7FF-4468-BF54-4470A0A3E283}"/>
          </ac:spMkLst>
        </pc:spChg>
        <pc:spChg chg="del">
          <ac:chgData name="Michał Pyclik" userId="6d1d9512d460d1ef" providerId="LiveId" clId="{A0C6DB60-9492-4DB8-9E2E-93DBFBCEF99F}" dt="2021-02-18T14:52:41.702" v="9" actId="26606"/>
          <ac:spMkLst>
            <pc:docMk/>
            <pc:sldMk cId="3523210013" sldId="256"/>
            <ac:spMk id="21" creationId="{BDE94FAB-AA60-43B4-A2C3-3A940B9A951A}"/>
          </ac:spMkLst>
        </pc:spChg>
        <pc:spChg chg="add del">
          <ac:chgData name="Michał Pyclik" userId="6d1d9512d460d1ef" providerId="LiveId" clId="{A0C6DB60-9492-4DB8-9E2E-93DBFBCEF99F}" dt="2021-02-18T15:16:28.894" v="207" actId="26606"/>
          <ac:spMkLst>
            <pc:docMk/>
            <pc:sldMk cId="3523210013" sldId="256"/>
            <ac:spMk id="71" creationId="{B9E248E0-55F8-4E45-A07F-B49E0EEA97ED}"/>
          </ac:spMkLst>
        </pc:spChg>
        <pc:spChg chg="add del">
          <ac:chgData name="Michał Pyclik" userId="6d1d9512d460d1ef" providerId="LiveId" clId="{A0C6DB60-9492-4DB8-9E2E-93DBFBCEF99F}" dt="2021-02-18T15:16:28.894" v="207" actId="26606"/>
          <ac:spMkLst>
            <pc:docMk/>
            <pc:sldMk cId="3523210013" sldId="256"/>
            <ac:spMk id="73" creationId="{311F016A-A753-449B-9EA6-322199B7119E}"/>
          </ac:spMkLst>
        </pc:spChg>
        <pc:spChg chg="add del">
          <ac:chgData name="Michał Pyclik" userId="6d1d9512d460d1ef" providerId="LiveId" clId="{A0C6DB60-9492-4DB8-9E2E-93DBFBCEF99F}" dt="2021-02-18T15:16:28.873" v="206" actId="26606"/>
          <ac:spMkLst>
            <pc:docMk/>
            <pc:sldMk cId="3523210013" sldId="256"/>
            <ac:spMk id="135" creationId="{B9E248E0-55F8-4E45-A07F-B49E0EEA97ED}"/>
          </ac:spMkLst>
        </pc:spChg>
        <pc:spChg chg="add del">
          <ac:chgData name="Michał Pyclik" userId="6d1d9512d460d1ef" providerId="LiveId" clId="{A0C6DB60-9492-4DB8-9E2E-93DBFBCEF99F}" dt="2021-02-18T15:16:28.873" v="206" actId="26606"/>
          <ac:spMkLst>
            <pc:docMk/>
            <pc:sldMk cId="3523210013" sldId="256"/>
            <ac:spMk id="137" creationId="{311F016A-A753-449B-9EA6-322199B7119E}"/>
          </ac:spMkLst>
        </pc:spChg>
        <pc:spChg chg="add">
          <ac:chgData name="Michał Pyclik" userId="6d1d9512d460d1ef" providerId="LiveId" clId="{A0C6DB60-9492-4DB8-9E2E-93DBFBCEF99F}" dt="2021-02-18T15:16:28.894" v="207" actId="26606"/>
          <ac:spMkLst>
            <pc:docMk/>
            <pc:sldMk cId="3523210013" sldId="256"/>
            <ac:spMk id="139" creationId="{CF8AD9F3-9AF6-494F-83A3-2F677563935C}"/>
          </ac:spMkLst>
        </pc:spChg>
        <pc:spChg chg="add">
          <ac:chgData name="Michał Pyclik" userId="6d1d9512d460d1ef" providerId="LiveId" clId="{A0C6DB60-9492-4DB8-9E2E-93DBFBCEF99F}" dt="2021-02-18T15:16:28.894" v="207" actId="26606"/>
          <ac:spMkLst>
            <pc:docMk/>
            <pc:sldMk cId="3523210013" sldId="256"/>
            <ac:spMk id="141" creationId="{0DA5DB8B-7E5C-4ABC-8069-A9A8806F3976}"/>
          </ac:spMkLst>
        </pc:spChg>
        <pc:spChg chg="add">
          <ac:chgData name="Michał Pyclik" userId="6d1d9512d460d1ef" providerId="LiveId" clId="{A0C6DB60-9492-4DB8-9E2E-93DBFBCEF99F}" dt="2021-02-18T15:16:28.894" v="207" actId="26606"/>
          <ac:spMkLst>
            <pc:docMk/>
            <pc:sldMk cId="3523210013" sldId="256"/>
            <ac:spMk id="1028" creationId="{347D6575-0B06-40B2-9D0F-298202F6BCAC}"/>
          </ac:spMkLst>
        </pc:spChg>
        <pc:spChg chg="add">
          <ac:chgData name="Michał Pyclik" userId="6d1d9512d460d1ef" providerId="LiveId" clId="{A0C6DB60-9492-4DB8-9E2E-93DBFBCEF99F}" dt="2021-02-18T15:16:28.894" v="207" actId="26606"/>
          <ac:spMkLst>
            <pc:docMk/>
            <pc:sldMk cId="3523210013" sldId="256"/>
            <ac:spMk id="1029" creationId="{E2B33195-5BCA-4BB7-A82D-6739522687DD}"/>
          </ac:spMkLst>
        </pc:spChg>
        <pc:picChg chg="mod ord">
          <ac:chgData name="Michał Pyclik" userId="6d1d9512d460d1ef" providerId="LiveId" clId="{A0C6DB60-9492-4DB8-9E2E-93DBFBCEF99F}" dt="2021-02-18T15:16:28.894" v="207" actId="26606"/>
          <ac:picMkLst>
            <pc:docMk/>
            <pc:sldMk cId="3523210013" sldId="256"/>
            <ac:picMk id="4" creationId="{374304D7-3BD9-4CF1-BBA6-31D4FBF9328B}"/>
          </ac:picMkLst>
        </pc:picChg>
        <pc:picChg chg="add mod ord">
          <ac:chgData name="Michał Pyclik" userId="6d1d9512d460d1ef" providerId="LiveId" clId="{A0C6DB60-9492-4DB8-9E2E-93DBFBCEF99F}" dt="2021-02-18T15:16:28.894" v="207" actId="26606"/>
          <ac:picMkLst>
            <pc:docMk/>
            <pc:sldMk cId="3523210013" sldId="256"/>
            <ac:picMk id="1026" creationId="{B8AD1248-7912-4B84-875B-262DE2E9B8E3}"/>
          </ac:picMkLst>
        </pc:picChg>
      </pc:sldChg>
      <pc:sldChg chg="addSp modSp mod setBg">
        <pc:chgData name="Michał Pyclik" userId="6d1d9512d460d1ef" providerId="LiveId" clId="{A0C6DB60-9492-4DB8-9E2E-93DBFBCEF99F}" dt="2021-02-18T15:17:01.984" v="265" actId="20577"/>
        <pc:sldMkLst>
          <pc:docMk/>
          <pc:sldMk cId="1491809965" sldId="257"/>
        </pc:sldMkLst>
        <pc:spChg chg="mod">
          <ac:chgData name="Michał Pyclik" userId="6d1d9512d460d1ef" providerId="LiveId" clId="{A0C6DB60-9492-4DB8-9E2E-93DBFBCEF99F}" dt="2021-02-18T15:17:01.984" v="265" actId="20577"/>
          <ac:spMkLst>
            <pc:docMk/>
            <pc:sldMk cId="1491809965" sldId="257"/>
            <ac:spMk id="3" creationId="{1BA968B6-9EFA-4EE6-903D-BFC1F8925A9C}"/>
          </ac:spMkLst>
        </pc:spChg>
        <pc:spChg chg="add">
          <ac:chgData name="Michał Pyclik" userId="6d1d9512d460d1ef" providerId="LiveId" clId="{A0C6DB60-9492-4DB8-9E2E-93DBFBCEF99F}" dt="2021-02-18T15:16:22.544" v="204" actId="26606"/>
          <ac:spMkLst>
            <pc:docMk/>
            <pc:sldMk cId="1491809965" sldId="257"/>
            <ac:spMk id="8" creationId="{F837543A-6020-4505-A233-C9DB4BF74011}"/>
          </ac:spMkLst>
        </pc:spChg>
        <pc:spChg chg="add">
          <ac:chgData name="Michał Pyclik" userId="6d1d9512d460d1ef" providerId="LiveId" clId="{A0C6DB60-9492-4DB8-9E2E-93DBFBCEF99F}" dt="2021-02-18T15:16:22.544" v="204" actId="26606"/>
          <ac:spMkLst>
            <pc:docMk/>
            <pc:sldMk cId="1491809965" sldId="257"/>
            <ac:spMk id="10" creationId="{35B16301-FB18-48BA-A6DD-C37CAF6F9A18}"/>
          </ac:spMkLst>
        </pc:spChg>
        <pc:spChg chg="add">
          <ac:chgData name="Michał Pyclik" userId="6d1d9512d460d1ef" providerId="LiveId" clId="{A0C6DB60-9492-4DB8-9E2E-93DBFBCEF99F}" dt="2021-02-18T15:16:22.544" v="204" actId="26606"/>
          <ac:spMkLst>
            <pc:docMk/>
            <pc:sldMk cId="1491809965" sldId="257"/>
            <ac:spMk id="12" creationId="{C3C0D90E-074A-4F52-9B11-B52BEF4BCBE5}"/>
          </ac:spMkLst>
        </pc:spChg>
        <pc:spChg chg="add">
          <ac:chgData name="Michał Pyclik" userId="6d1d9512d460d1ef" providerId="LiveId" clId="{A0C6DB60-9492-4DB8-9E2E-93DBFBCEF99F}" dt="2021-02-18T15:16:22.544" v="204" actId="26606"/>
          <ac:spMkLst>
            <pc:docMk/>
            <pc:sldMk cId="1491809965" sldId="257"/>
            <ac:spMk id="14" creationId="{CABBD4C1-E6F8-46F6-8152-A8A97490BF4D}"/>
          </ac:spMkLst>
        </pc:spChg>
        <pc:spChg chg="add">
          <ac:chgData name="Michał Pyclik" userId="6d1d9512d460d1ef" providerId="LiveId" clId="{A0C6DB60-9492-4DB8-9E2E-93DBFBCEF99F}" dt="2021-02-18T15:16:22.544" v="204" actId="26606"/>
          <ac:spMkLst>
            <pc:docMk/>
            <pc:sldMk cId="1491809965" sldId="257"/>
            <ac:spMk id="16" creationId="{83BA5EF5-1FE9-4BF9-83BB-269BCDDF6156}"/>
          </ac:spMkLst>
        </pc:spChg>
        <pc:spChg chg="add">
          <ac:chgData name="Michał Pyclik" userId="6d1d9512d460d1ef" providerId="LiveId" clId="{A0C6DB60-9492-4DB8-9E2E-93DBFBCEF99F}" dt="2021-02-18T15:16:22.544" v="204" actId="26606"/>
          <ac:spMkLst>
            <pc:docMk/>
            <pc:sldMk cId="1491809965" sldId="257"/>
            <ac:spMk id="20" creationId="{88853921-7BC9-4BDE-ACAB-133C683C82D6}"/>
          </ac:spMkLst>
        </pc:spChg>
        <pc:spChg chg="add">
          <ac:chgData name="Michał Pyclik" userId="6d1d9512d460d1ef" providerId="LiveId" clId="{A0C6DB60-9492-4DB8-9E2E-93DBFBCEF99F}" dt="2021-02-18T15:16:22.544" v="204" actId="26606"/>
          <ac:spMkLst>
            <pc:docMk/>
            <pc:sldMk cId="1491809965" sldId="257"/>
            <ac:spMk id="22" creationId="{09192968-3AE7-4470-A61C-97294BB92731}"/>
          </ac:spMkLst>
        </pc:spChg>
        <pc:spChg chg="add">
          <ac:chgData name="Michał Pyclik" userId="6d1d9512d460d1ef" providerId="LiveId" clId="{A0C6DB60-9492-4DB8-9E2E-93DBFBCEF99F}" dt="2021-02-18T15:16:22.544" v="204" actId="26606"/>
          <ac:spMkLst>
            <pc:docMk/>
            <pc:sldMk cId="1491809965" sldId="257"/>
            <ac:spMk id="24" creationId="{3AB72E55-43E4-4356-BFE8-E2102CB0B505}"/>
          </ac:spMkLst>
        </pc:spChg>
        <pc:cxnChg chg="add">
          <ac:chgData name="Michał Pyclik" userId="6d1d9512d460d1ef" providerId="LiveId" clId="{A0C6DB60-9492-4DB8-9E2E-93DBFBCEF99F}" dt="2021-02-18T15:16:22.544" v="204" actId="26606"/>
          <ac:cxnSpMkLst>
            <pc:docMk/>
            <pc:sldMk cId="1491809965" sldId="257"/>
            <ac:cxnSpMk id="18" creationId="{4B3BCACB-5880-460B-9606-8C433A9AF99D}"/>
          </ac:cxnSpMkLst>
        </pc:cxnChg>
      </pc:sldChg>
      <pc:sldChg chg="addSp delSp modSp mod setBg">
        <pc:chgData name="Michał Pyclik" userId="6d1d9512d460d1ef" providerId="LiveId" clId="{A0C6DB60-9492-4DB8-9E2E-93DBFBCEF99F}" dt="2021-02-18T15:20:37.014" v="774" actId="20577"/>
        <pc:sldMkLst>
          <pc:docMk/>
          <pc:sldMk cId="1942277359" sldId="258"/>
        </pc:sldMkLst>
        <pc:spChg chg="mod">
          <ac:chgData name="Michał Pyclik" userId="6d1d9512d460d1ef" providerId="LiveId" clId="{A0C6DB60-9492-4DB8-9E2E-93DBFBCEF99F}" dt="2021-02-18T15:20:37.014" v="774" actId="20577"/>
          <ac:spMkLst>
            <pc:docMk/>
            <pc:sldMk cId="1942277359" sldId="258"/>
            <ac:spMk id="3" creationId="{1BA968B6-9EFA-4EE6-903D-BFC1F8925A9C}"/>
          </ac:spMkLst>
        </pc:spChg>
        <pc:spChg chg="add del">
          <ac:chgData name="Michał Pyclik" userId="6d1d9512d460d1ef" providerId="LiveId" clId="{A0C6DB60-9492-4DB8-9E2E-93DBFBCEF99F}" dt="2021-02-18T15:18:53.356" v="453" actId="26606"/>
          <ac:spMkLst>
            <pc:docMk/>
            <pc:sldMk cId="1942277359" sldId="258"/>
            <ac:spMk id="8" creationId="{1BB867FF-FC45-48F7-8104-F89BE54909F1}"/>
          </ac:spMkLst>
        </pc:spChg>
        <pc:spChg chg="add del">
          <ac:chgData name="Michał Pyclik" userId="6d1d9512d460d1ef" providerId="LiveId" clId="{A0C6DB60-9492-4DB8-9E2E-93DBFBCEF99F}" dt="2021-02-18T15:18:53.356" v="453" actId="26606"/>
          <ac:spMkLst>
            <pc:docMk/>
            <pc:sldMk cId="1942277359" sldId="258"/>
            <ac:spMk id="10" creationId="{8BB56887-D0D5-4F0C-9E19-7247EB83C8B7}"/>
          </ac:spMkLst>
        </pc:spChg>
        <pc:spChg chg="add del">
          <ac:chgData name="Michał Pyclik" userId="6d1d9512d460d1ef" providerId="LiveId" clId="{A0C6DB60-9492-4DB8-9E2E-93DBFBCEF99F}" dt="2021-02-18T15:18:53.356" v="453" actId="26606"/>
          <ac:spMkLst>
            <pc:docMk/>
            <pc:sldMk cId="1942277359" sldId="258"/>
            <ac:spMk id="12" creationId="{081E4A58-353D-44AE-B2FC-2A74E2E400F7}"/>
          </ac:spMkLst>
        </pc:spChg>
        <pc:spChg chg="add">
          <ac:chgData name="Michał Pyclik" userId="6d1d9512d460d1ef" providerId="LiveId" clId="{A0C6DB60-9492-4DB8-9E2E-93DBFBCEF99F}" dt="2021-02-18T15:18:53.356" v="453" actId="26606"/>
          <ac:spMkLst>
            <pc:docMk/>
            <pc:sldMk cId="1942277359" sldId="258"/>
            <ac:spMk id="17" creationId="{F837543A-6020-4505-A233-C9DB4BF74011}"/>
          </ac:spMkLst>
        </pc:spChg>
        <pc:spChg chg="add">
          <ac:chgData name="Michał Pyclik" userId="6d1d9512d460d1ef" providerId="LiveId" clId="{A0C6DB60-9492-4DB8-9E2E-93DBFBCEF99F}" dt="2021-02-18T15:18:53.356" v="453" actId="26606"/>
          <ac:spMkLst>
            <pc:docMk/>
            <pc:sldMk cId="1942277359" sldId="258"/>
            <ac:spMk id="19" creationId="{35B16301-FB18-48BA-A6DD-C37CAF6F9A18}"/>
          </ac:spMkLst>
        </pc:spChg>
        <pc:spChg chg="add">
          <ac:chgData name="Michał Pyclik" userId="6d1d9512d460d1ef" providerId="LiveId" clId="{A0C6DB60-9492-4DB8-9E2E-93DBFBCEF99F}" dt="2021-02-18T15:18:53.356" v="453" actId="26606"/>
          <ac:spMkLst>
            <pc:docMk/>
            <pc:sldMk cId="1942277359" sldId="258"/>
            <ac:spMk id="21" creationId="{C3C0D90E-074A-4F52-9B11-B52BEF4BCBE5}"/>
          </ac:spMkLst>
        </pc:spChg>
        <pc:spChg chg="add">
          <ac:chgData name="Michał Pyclik" userId="6d1d9512d460d1ef" providerId="LiveId" clId="{A0C6DB60-9492-4DB8-9E2E-93DBFBCEF99F}" dt="2021-02-18T15:18:53.356" v="453" actId="26606"/>
          <ac:spMkLst>
            <pc:docMk/>
            <pc:sldMk cId="1942277359" sldId="258"/>
            <ac:spMk id="23" creationId="{CABBD4C1-E6F8-46F6-8152-A8A97490BF4D}"/>
          </ac:spMkLst>
        </pc:spChg>
        <pc:spChg chg="add">
          <ac:chgData name="Michał Pyclik" userId="6d1d9512d460d1ef" providerId="LiveId" clId="{A0C6DB60-9492-4DB8-9E2E-93DBFBCEF99F}" dt="2021-02-18T15:18:53.356" v="453" actId="26606"/>
          <ac:spMkLst>
            <pc:docMk/>
            <pc:sldMk cId="1942277359" sldId="258"/>
            <ac:spMk id="25" creationId="{83BA5EF5-1FE9-4BF9-83BB-269BCDDF6156}"/>
          </ac:spMkLst>
        </pc:spChg>
        <pc:spChg chg="add">
          <ac:chgData name="Michał Pyclik" userId="6d1d9512d460d1ef" providerId="LiveId" clId="{A0C6DB60-9492-4DB8-9E2E-93DBFBCEF99F}" dt="2021-02-18T15:18:53.356" v="453" actId="26606"/>
          <ac:spMkLst>
            <pc:docMk/>
            <pc:sldMk cId="1942277359" sldId="258"/>
            <ac:spMk id="29" creationId="{88853921-7BC9-4BDE-ACAB-133C683C82D6}"/>
          </ac:spMkLst>
        </pc:spChg>
        <pc:spChg chg="add">
          <ac:chgData name="Michał Pyclik" userId="6d1d9512d460d1ef" providerId="LiveId" clId="{A0C6DB60-9492-4DB8-9E2E-93DBFBCEF99F}" dt="2021-02-18T15:18:53.356" v="453" actId="26606"/>
          <ac:spMkLst>
            <pc:docMk/>
            <pc:sldMk cId="1942277359" sldId="258"/>
            <ac:spMk id="31" creationId="{09192968-3AE7-4470-A61C-97294BB92731}"/>
          </ac:spMkLst>
        </pc:spChg>
        <pc:spChg chg="add">
          <ac:chgData name="Michał Pyclik" userId="6d1d9512d460d1ef" providerId="LiveId" clId="{A0C6DB60-9492-4DB8-9E2E-93DBFBCEF99F}" dt="2021-02-18T15:18:53.356" v="453" actId="26606"/>
          <ac:spMkLst>
            <pc:docMk/>
            <pc:sldMk cId="1942277359" sldId="258"/>
            <ac:spMk id="33" creationId="{3AB72E55-43E4-4356-BFE8-E2102CB0B505}"/>
          </ac:spMkLst>
        </pc:spChg>
        <pc:cxnChg chg="add">
          <ac:chgData name="Michał Pyclik" userId="6d1d9512d460d1ef" providerId="LiveId" clId="{A0C6DB60-9492-4DB8-9E2E-93DBFBCEF99F}" dt="2021-02-18T15:18:53.356" v="453" actId="26606"/>
          <ac:cxnSpMkLst>
            <pc:docMk/>
            <pc:sldMk cId="1942277359" sldId="258"/>
            <ac:cxnSpMk id="27" creationId="{4B3BCACB-5880-460B-9606-8C433A9AF99D}"/>
          </ac:cxnSpMkLst>
        </pc:cxnChg>
      </pc:sldChg>
      <pc:sldChg chg="modSp mod">
        <pc:chgData name="Michał Pyclik" userId="6d1d9512d460d1ef" providerId="LiveId" clId="{A0C6DB60-9492-4DB8-9E2E-93DBFBCEF99F}" dt="2021-02-18T15:20:43.934" v="776" actId="20577"/>
        <pc:sldMkLst>
          <pc:docMk/>
          <pc:sldMk cId="939662773" sldId="259"/>
        </pc:sldMkLst>
        <pc:spChg chg="mod">
          <ac:chgData name="Michał Pyclik" userId="6d1d9512d460d1ef" providerId="LiveId" clId="{A0C6DB60-9492-4DB8-9E2E-93DBFBCEF99F}" dt="2021-02-18T15:20:43.934" v="776" actId="20577"/>
          <ac:spMkLst>
            <pc:docMk/>
            <pc:sldMk cId="939662773" sldId="259"/>
            <ac:spMk id="3" creationId="{1BA968B6-9EFA-4EE6-903D-BFC1F8925A9C}"/>
          </ac:spMkLst>
        </pc:spChg>
      </pc:sldChg>
      <pc:sldChg chg="addSp delSp modSp mod">
        <pc:chgData name="Michał Pyclik" userId="6d1d9512d460d1ef" providerId="LiveId" clId="{A0C6DB60-9492-4DB8-9E2E-93DBFBCEF99F}" dt="2021-02-18T14:54:17.347" v="21" actId="26606"/>
        <pc:sldMkLst>
          <pc:docMk/>
          <pc:sldMk cId="4247604567" sldId="260"/>
        </pc:sldMkLst>
        <pc:spChg chg="mod ord">
          <ac:chgData name="Michał Pyclik" userId="6d1d9512d460d1ef" providerId="LiveId" clId="{A0C6DB60-9492-4DB8-9E2E-93DBFBCEF99F}" dt="2021-02-18T14:54:17.347" v="21" actId="26606"/>
          <ac:spMkLst>
            <pc:docMk/>
            <pc:sldMk cId="4247604567" sldId="260"/>
            <ac:spMk id="2" creationId="{8FCF411D-0695-499F-8B1F-B96884589DBC}"/>
          </ac:spMkLst>
        </pc:spChg>
        <pc:spChg chg="del">
          <ac:chgData name="Michał Pyclik" userId="6d1d9512d460d1ef" providerId="LiveId" clId="{A0C6DB60-9492-4DB8-9E2E-93DBFBCEF99F}" dt="2021-02-18T14:54:17.347" v="21" actId="26606"/>
          <ac:spMkLst>
            <pc:docMk/>
            <pc:sldMk cId="4247604567" sldId="260"/>
            <ac:spMk id="82" creationId="{8A7BA06D-B3FF-4E91-8639-B4569AE3AA23}"/>
          </ac:spMkLst>
        </pc:spChg>
        <pc:spChg chg="del">
          <ac:chgData name="Michał Pyclik" userId="6d1d9512d460d1ef" providerId="LiveId" clId="{A0C6DB60-9492-4DB8-9E2E-93DBFBCEF99F}" dt="2021-02-18T14:54:17.347" v="21" actId="26606"/>
          <ac:spMkLst>
            <pc:docMk/>
            <pc:sldMk cId="4247604567" sldId="260"/>
            <ac:spMk id="84" creationId="{2B30C86D-5A07-48BC-9C9D-6F9A2DB1E9E1}"/>
          </ac:spMkLst>
        </pc:spChg>
        <pc:spChg chg="del">
          <ac:chgData name="Michał Pyclik" userId="6d1d9512d460d1ef" providerId="LiveId" clId="{A0C6DB60-9492-4DB8-9E2E-93DBFBCEF99F}" dt="2021-02-18T14:54:17.347" v="21" actId="26606"/>
          <ac:spMkLst>
            <pc:docMk/>
            <pc:sldMk cId="4247604567" sldId="260"/>
            <ac:spMk id="86" creationId="{E2CFBC99-FB8F-41F7-A81D-A5288D688D79}"/>
          </ac:spMkLst>
        </pc:spChg>
        <pc:spChg chg="del">
          <ac:chgData name="Michał Pyclik" userId="6d1d9512d460d1ef" providerId="LiveId" clId="{A0C6DB60-9492-4DB8-9E2E-93DBFBCEF99F}" dt="2021-02-18T14:54:17.347" v="21" actId="26606"/>
          <ac:spMkLst>
            <pc:docMk/>
            <pc:sldMk cId="4247604567" sldId="260"/>
            <ac:spMk id="88" creationId="{1EF86BFA-9133-4F6B-98BE-1CBB87EB62F5}"/>
          </ac:spMkLst>
        </pc:spChg>
        <pc:spChg chg="add">
          <ac:chgData name="Michał Pyclik" userId="6d1d9512d460d1ef" providerId="LiveId" clId="{A0C6DB60-9492-4DB8-9E2E-93DBFBCEF99F}" dt="2021-02-18T14:54:17.347" v="21" actId="26606"/>
          <ac:spMkLst>
            <pc:docMk/>
            <pc:sldMk cId="4247604567" sldId="260"/>
            <ac:spMk id="135" creationId="{8A7BA06D-B3FF-4E91-8639-B4569AE3AA23}"/>
          </ac:spMkLst>
        </pc:spChg>
        <pc:spChg chg="add">
          <ac:chgData name="Michał Pyclik" userId="6d1d9512d460d1ef" providerId="LiveId" clId="{A0C6DB60-9492-4DB8-9E2E-93DBFBCEF99F}" dt="2021-02-18T14:54:17.347" v="21" actId="26606"/>
          <ac:spMkLst>
            <pc:docMk/>
            <pc:sldMk cId="4247604567" sldId="260"/>
            <ac:spMk id="137" creationId="{2B30C86D-5A07-48BC-9C9D-6F9A2DB1E9E1}"/>
          </ac:spMkLst>
        </pc:spChg>
        <pc:spChg chg="add">
          <ac:chgData name="Michał Pyclik" userId="6d1d9512d460d1ef" providerId="LiveId" clId="{A0C6DB60-9492-4DB8-9E2E-93DBFBCEF99F}" dt="2021-02-18T14:54:17.347" v="21" actId="26606"/>
          <ac:spMkLst>
            <pc:docMk/>
            <pc:sldMk cId="4247604567" sldId="260"/>
            <ac:spMk id="139" creationId="{E2CFBC99-FB8F-41F7-A81D-A5288D688D79}"/>
          </ac:spMkLst>
        </pc:spChg>
        <pc:spChg chg="add">
          <ac:chgData name="Michał Pyclik" userId="6d1d9512d460d1ef" providerId="LiveId" clId="{A0C6DB60-9492-4DB8-9E2E-93DBFBCEF99F}" dt="2021-02-18T14:54:17.347" v="21" actId="26606"/>
          <ac:spMkLst>
            <pc:docMk/>
            <pc:sldMk cId="4247604567" sldId="260"/>
            <ac:spMk id="141" creationId="{1EF86BFA-9133-4F6B-98BE-1CBB87EB62F5}"/>
          </ac:spMkLst>
        </pc:spChg>
        <pc:picChg chg="del">
          <ac:chgData name="Michał Pyclik" userId="6d1d9512d460d1ef" providerId="LiveId" clId="{A0C6DB60-9492-4DB8-9E2E-93DBFBCEF99F}" dt="2021-02-18T14:54:11.869" v="19" actId="478"/>
          <ac:picMkLst>
            <pc:docMk/>
            <pc:sldMk cId="4247604567" sldId="260"/>
            <ac:picMk id="3" creationId="{7AF209E3-CC01-4D7A-BCF4-3DD53408B63B}"/>
          </ac:picMkLst>
        </pc:picChg>
        <pc:picChg chg="add mod">
          <ac:chgData name="Michał Pyclik" userId="6d1d9512d460d1ef" providerId="LiveId" clId="{A0C6DB60-9492-4DB8-9E2E-93DBFBCEF99F}" dt="2021-02-18T14:54:17.347" v="21" actId="26606"/>
          <ac:picMkLst>
            <pc:docMk/>
            <pc:sldMk cId="4247604567" sldId="260"/>
            <ac:picMk id="5122" creationId="{28A089EB-0CFA-4DD2-B29D-7EE72019EBCA}"/>
          </ac:picMkLst>
        </pc:picChg>
      </pc:sldChg>
      <pc:sldChg chg="addSp delSp modSp mod">
        <pc:chgData name="Michał Pyclik" userId="6d1d9512d460d1ef" providerId="LiveId" clId="{A0C6DB60-9492-4DB8-9E2E-93DBFBCEF99F}" dt="2021-02-18T14:53:13.690" v="12" actId="26606"/>
        <pc:sldMkLst>
          <pc:docMk/>
          <pc:sldMk cId="1357013739" sldId="261"/>
        </pc:sldMkLst>
        <pc:spChg chg="mod ord">
          <ac:chgData name="Michał Pyclik" userId="6d1d9512d460d1ef" providerId="LiveId" clId="{A0C6DB60-9492-4DB8-9E2E-93DBFBCEF99F}" dt="2021-02-18T14:53:13.690" v="12" actId="26606"/>
          <ac:spMkLst>
            <pc:docMk/>
            <pc:sldMk cId="1357013739" sldId="261"/>
            <ac:spMk id="2" creationId="{8FCF411D-0695-499F-8B1F-B96884589DBC}"/>
          </ac:spMkLst>
        </pc:spChg>
        <pc:spChg chg="del">
          <ac:chgData name="Michał Pyclik" userId="6d1d9512d460d1ef" providerId="LiveId" clId="{A0C6DB60-9492-4DB8-9E2E-93DBFBCEF99F}" dt="2021-02-18T14:53:13.690" v="12" actId="26606"/>
          <ac:spMkLst>
            <pc:docMk/>
            <pc:sldMk cId="1357013739" sldId="261"/>
            <ac:spMk id="71" creationId="{8A7BA06D-B3FF-4E91-8639-B4569AE3AA23}"/>
          </ac:spMkLst>
        </pc:spChg>
        <pc:spChg chg="del">
          <ac:chgData name="Michał Pyclik" userId="6d1d9512d460d1ef" providerId="LiveId" clId="{A0C6DB60-9492-4DB8-9E2E-93DBFBCEF99F}" dt="2021-02-18T14:53:13.690" v="12" actId="26606"/>
          <ac:spMkLst>
            <pc:docMk/>
            <pc:sldMk cId="1357013739" sldId="261"/>
            <ac:spMk id="73" creationId="{2B30C86D-5A07-48BC-9C9D-6F9A2DB1E9E1}"/>
          </ac:spMkLst>
        </pc:spChg>
        <pc:spChg chg="del">
          <ac:chgData name="Michał Pyclik" userId="6d1d9512d460d1ef" providerId="LiveId" clId="{A0C6DB60-9492-4DB8-9E2E-93DBFBCEF99F}" dt="2021-02-18T14:53:13.690" v="12" actId="26606"/>
          <ac:spMkLst>
            <pc:docMk/>
            <pc:sldMk cId="1357013739" sldId="261"/>
            <ac:spMk id="75" creationId="{F101C3BA-9804-47C4-8BCA-EC15FAD15885}"/>
          </ac:spMkLst>
        </pc:spChg>
        <pc:spChg chg="del">
          <ac:chgData name="Michał Pyclik" userId="6d1d9512d460d1ef" providerId="LiveId" clId="{A0C6DB60-9492-4DB8-9E2E-93DBFBCEF99F}" dt="2021-02-18T14:53:13.690" v="12" actId="26606"/>
          <ac:spMkLst>
            <pc:docMk/>
            <pc:sldMk cId="1357013739" sldId="261"/>
            <ac:spMk id="77" creationId="{A34066D6-1B59-4642-A86D-39464CEE971B}"/>
          </ac:spMkLst>
        </pc:spChg>
        <pc:spChg chg="del">
          <ac:chgData name="Michał Pyclik" userId="6d1d9512d460d1ef" providerId="LiveId" clId="{A0C6DB60-9492-4DB8-9E2E-93DBFBCEF99F}" dt="2021-02-18T14:53:13.690" v="12" actId="26606"/>
          <ac:spMkLst>
            <pc:docMk/>
            <pc:sldMk cId="1357013739" sldId="261"/>
            <ac:spMk id="79" creationId="{18E928D9-3091-4385-B979-265D55AD02CE}"/>
          </ac:spMkLst>
        </pc:spChg>
        <pc:spChg chg="del">
          <ac:chgData name="Michał Pyclik" userId="6d1d9512d460d1ef" providerId="LiveId" clId="{A0C6DB60-9492-4DB8-9E2E-93DBFBCEF99F}" dt="2021-02-18T14:53:13.690" v="12" actId="26606"/>
          <ac:spMkLst>
            <pc:docMk/>
            <pc:sldMk cId="1357013739" sldId="261"/>
            <ac:spMk id="81" creationId="{7D602432-D774-4CF5-94E8-7D52D01059D2}"/>
          </ac:spMkLst>
        </pc:spChg>
        <pc:spChg chg="del">
          <ac:chgData name="Michał Pyclik" userId="6d1d9512d460d1ef" providerId="LiveId" clId="{A0C6DB60-9492-4DB8-9E2E-93DBFBCEF99F}" dt="2021-02-18T14:53:13.690" v="12" actId="26606"/>
          <ac:spMkLst>
            <pc:docMk/>
            <pc:sldMk cId="1357013739" sldId="261"/>
            <ac:spMk id="83" creationId="{CBF9EBB4-5078-47B2-AAA0-DF4A88D8182A}"/>
          </ac:spMkLst>
        </pc:spChg>
        <pc:spChg chg="add">
          <ac:chgData name="Michał Pyclik" userId="6d1d9512d460d1ef" providerId="LiveId" clId="{A0C6DB60-9492-4DB8-9E2E-93DBFBCEF99F}" dt="2021-02-18T14:53:13.690" v="12" actId="26606"/>
          <ac:spMkLst>
            <pc:docMk/>
            <pc:sldMk cId="1357013739" sldId="261"/>
            <ac:spMk id="135" creationId="{8A7BA06D-B3FF-4E91-8639-B4569AE3AA23}"/>
          </ac:spMkLst>
        </pc:spChg>
        <pc:spChg chg="add">
          <ac:chgData name="Michał Pyclik" userId="6d1d9512d460d1ef" providerId="LiveId" clId="{A0C6DB60-9492-4DB8-9E2E-93DBFBCEF99F}" dt="2021-02-18T14:53:13.690" v="12" actId="26606"/>
          <ac:spMkLst>
            <pc:docMk/>
            <pc:sldMk cId="1357013739" sldId="261"/>
            <ac:spMk id="137" creationId="{2B30C86D-5A07-48BC-9C9D-6F9A2DB1E9E1}"/>
          </ac:spMkLst>
        </pc:spChg>
        <pc:spChg chg="add">
          <ac:chgData name="Michał Pyclik" userId="6d1d9512d460d1ef" providerId="LiveId" clId="{A0C6DB60-9492-4DB8-9E2E-93DBFBCEF99F}" dt="2021-02-18T14:53:13.690" v="12" actId="26606"/>
          <ac:spMkLst>
            <pc:docMk/>
            <pc:sldMk cId="1357013739" sldId="261"/>
            <ac:spMk id="139" creationId="{DCE1AED4-C7FF-4468-BF54-4470A0A3E283}"/>
          </ac:spMkLst>
        </pc:spChg>
        <pc:spChg chg="add">
          <ac:chgData name="Michał Pyclik" userId="6d1d9512d460d1ef" providerId="LiveId" clId="{A0C6DB60-9492-4DB8-9E2E-93DBFBCEF99F}" dt="2021-02-18T14:53:13.690" v="12" actId="26606"/>
          <ac:spMkLst>
            <pc:docMk/>
            <pc:sldMk cId="1357013739" sldId="261"/>
            <ac:spMk id="141" creationId="{BDE94FAB-AA60-43B4-A2C3-3A940B9A951A}"/>
          </ac:spMkLst>
        </pc:spChg>
        <pc:picChg chg="del">
          <ac:chgData name="Michał Pyclik" userId="6d1d9512d460d1ef" providerId="LiveId" clId="{A0C6DB60-9492-4DB8-9E2E-93DBFBCEF99F}" dt="2021-02-18T14:53:08.484" v="10" actId="478"/>
          <ac:picMkLst>
            <pc:docMk/>
            <pc:sldMk cId="1357013739" sldId="261"/>
            <ac:picMk id="1026" creationId="{67C5A8AA-4052-47B1-B653-9C328DD5CF06}"/>
          </ac:picMkLst>
        </pc:picChg>
        <pc:picChg chg="add mod">
          <ac:chgData name="Michał Pyclik" userId="6d1d9512d460d1ef" providerId="LiveId" clId="{A0C6DB60-9492-4DB8-9E2E-93DBFBCEF99F}" dt="2021-02-18T14:53:13.690" v="12" actId="26606"/>
          <ac:picMkLst>
            <pc:docMk/>
            <pc:sldMk cId="1357013739" sldId="261"/>
            <ac:picMk id="2050" creationId="{51ED7A00-1F24-436D-A38C-0F3D8DA194ED}"/>
          </ac:picMkLst>
        </pc:picChg>
      </pc:sldChg>
      <pc:sldChg chg="modSp mod">
        <pc:chgData name="Michał Pyclik" userId="6d1d9512d460d1ef" providerId="LiveId" clId="{A0C6DB60-9492-4DB8-9E2E-93DBFBCEF99F}" dt="2021-02-18T15:50:44.910" v="3144" actId="12"/>
        <pc:sldMkLst>
          <pc:docMk/>
          <pc:sldMk cId="3686359312" sldId="263"/>
        </pc:sldMkLst>
        <pc:spChg chg="mod">
          <ac:chgData name="Michał Pyclik" userId="6d1d9512d460d1ef" providerId="LiveId" clId="{A0C6DB60-9492-4DB8-9E2E-93DBFBCEF99F}" dt="2021-02-18T15:50:44.910" v="3144" actId="12"/>
          <ac:spMkLst>
            <pc:docMk/>
            <pc:sldMk cId="3686359312" sldId="263"/>
            <ac:spMk id="3" creationId="{1BA968B6-9EFA-4EE6-903D-BFC1F8925A9C}"/>
          </ac:spMkLst>
        </pc:spChg>
      </pc:sldChg>
      <pc:sldChg chg="modSp mod">
        <pc:chgData name="Michał Pyclik" userId="6d1d9512d460d1ef" providerId="LiveId" clId="{A0C6DB60-9492-4DB8-9E2E-93DBFBCEF99F}" dt="2021-02-18T15:28:41.719" v="1734" actId="20577"/>
        <pc:sldMkLst>
          <pc:docMk/>
          <pc:sldMk cId="3486073002" sldId="264"/>
        </pc:sldMkLst>
        <pc:spChg chg="mod">
          <ac:chgData name="Michał Pyclik" userId="6d1d9512d460d1ef" providerId="LiveId" clId="{A0C6DB60-9492-4DB8-9E2E-93DBFBCEF99F}" dt="2021-02-18T15:28:41.719" v="1734" actId="20577"/>
          <ac:spMkLst>
            <pc:docMk/>
            <pc:sldMk cId="3486073002" sldId="264"/>
            <ac:spMk id="3" creationId="{1BA968B6-9EFA-4EE6-903D-BFC1F8925A9C}"/>
          </ac:spMkLst>
        </pc:spChg>
      </pc:sldChg>
      <pc:sldChg chg="addSp modSp mod setBg">
        <pc:chgData name="Michał Pyclik" userId="6d1d9512d460d1ef" providerId="LiveId" clId="{A0C6DB60-9492-4DB8-9E2E-93DBFBCEF99F}" dt="2021-02-18T15:37:57.959" v="2583" actId="20577"/>
        <pc:sldMkLst>
          <pc:docMk/>
          <pc:sldMk cId="3532310211" sldId="265"/>
        </pc:sldMkLst>
        <pc:spChg chg="mod">
          <ac:chgData name="Michał Pyclik" userId="6d1d9512d460d1ef" providerId="LiveId" clId="{A0C6DB60-9492-4DB8-9E2E-93DBFBCEF99F}" dt="2021-02-18T15:37:57.959" v="2583" actId="20577"/>
          <ac:spMkLst>
            <pc:docMk/>
            <pc:sldMk cId="3532310211" sldId="265"/>
            <ac:spMk id="3" creationId="{1BA968B6-9EFA-4EE6-903D-BFC1F8925A9C}"/>
          </ac:spMkLst>
        </pc:spChg>
        <pc:spChg chg="add">
          <ac:chgData name="Michał Pyclik" userId="6d1d9512d460d1ef" providerId="LiveId" clId="{A0C6DB60-9492-4DB8-9E2E-93DBFBCEF99F}" dt="2021-02-18T15:33:24.041" v="2397" actId="26606"/>
          <ac:spMkLst>
            <pc:docMk/>
            <pc:sldMk cId="3532310211" sldId="265"/>
            <ac:spMk id="8" creationId="{907EF6B7-1338-4443-8C46-6A318D952DFD}"/>
          </ac:spMkLst>
        </pc:spChg>
        <pc:spChg chg="add">
          <ac:chgData name="Michał Pyclik" userId="6d1d9512d460d1ef" providerId="LiveId" clId="{A0C6DB60-9492-4DB8-9E2E-93DBFBCEF99F}" dt="2021-02-18T15:33:24.041" v="2397" actId="26606"/>
          <ac:spMkLst>
            <pc:docMk/>
            <pc:sldMk cId="3532310211" sldId="265"/>
            <ac:spMk id="10" creationId="{DAAE4CDD-124C-4DCF-9584-B6033B545DD5}"/>
          </ac:spMkLst>
        </pc:spChg>
        <pc:spChg chg="add">
          <ac:chgData name="Michał Pyclik" userId="6d1d9512d460d1ef" providerId="LiveId" clId="{A0C6DB60-9492-4DB8-9E2E-93DBFBCEF99F}" dt="2021-02-18T15:33:24.041" v="2397" actId="26606"/>
          <ac:spMkLst>
            <pc:docMk/>
            <pc:sldMk cId="3532310211" sldId="265"/>
            <ac:spMk id="12" creationId="{081E4A58-353D-44AE-B2FC-2A74E2E400F7}"/>
          </ac:spMkLst>
        </pc:spChg>
      </pc:sldChg>
      <pc:sldChg chg="addSp delSp modSp mod">
        <pc:chgData name="Michał Pyclik" userId="6d1d9512d460d1ef" providerId="LiveId" clId="{A0C6DB60-9492-4DB8-9E2E-93DBFBCEF99F}" dt="2021-02-18T15:49:10.444" v="3116" actId="313"/>
        <pc:sldMkLst>
          <pc:docMk/>
          <pc:sldMk cId="3930516879" sldId="266"/>
        </pc:sldMkLst>
        <pc:spChg chg="del">
          <ac:chgData name="Michał Pyclik" userId="6d1d9512d460d1ef" providerId="LiveId" clId="{A0C6DB60-9492-4DB8-9E2E-93DBFBCEF99F}" dt="2021-02-18T14:54:35.946" v="22" actId="478"/>
          <ac:spMkLst>
            <pc:docMk/>
            <pc:sldMk cId="3930516879" sldId="266"/>
            <ac:spMk id="4" creationId="{00E3A2FE-DBDE-4936-9BF9-6D4EED6462DE}"/>
          </ac:spMkLst>
        </pc:spChg>
        <pc:spChg chg="del">
          <ac:chgData name="Michał Pyclik" userId="6d1d9512d460d1ef" providerId="LiveId" clId="{A0C6DB60-9492-4DB8-9E2E-93DBFBCEF99F}" dt="2021-02-18T14:54:35.946" v="22" actId="478"/>
          <ac:spMkLst>
            <pc:docMk/>
            <pc:sldMk cId="3930516879" sldId="266"/>
            <ac:spMk id="6" creationId="{AAD8E1B3-18F3-4E6F-BA3B-8B442EA8AAF0}"/>
          </ac:spMkLst>
        </pc:spChg>
        <pc:spChg chg="del">
          <ac:chgData name="Michał Pyclik" userId="6d1d9512d460d1ef" providerId="LiveId" clId="{A0C6DB60-9492-4DB8-9E2E-93DBFBCEF99F}" dt="2021-02-18T14:54:35.946" v="22" actId="478"/>
          <ac:spMkLst>
            <pc:docMk/>
            <pc:sldMk cId="3930516879" sldId="266"/>
            <ac:spMk id="7" creationId="{9A6BB044-BFD3-451C-8A0B-121453940831}"/>
          </ac:spMkLst>
        </pc:spChg>
        <pc:spChg chg="del">
          <ac:chgData name="Michał Pyclik" userId="6d1d9512d460d1ef" providerId="LiveId" clId="{A0C6DB60-9492-4DB8-9E2E-93DBFBCEF99F}" dt="2021-02-18T14:54:35.946" v="22" actId="478"/>
          <ac:spMkLst>
            <pc:docMk/>
            <pc:sldMk cId="3930516879" sldId="266"/>
            <ac:spMk id="9" creationId="{50BE0787-6A22-4FA6-89B3-D9006DC32BF4}"/>
          </ac:spMkLst>
        </pc:spChg>
        <pc:spChg chg="del">
          <ac:chgData name="Michał Pyclik" userId="6d1d9512d460d1ef" providerId="LiveId" clId="{A0C6DB60-9492-4DB8-9E2E-93DBFBCEF99F}" dt="2021-02-18T14:54:35.946" v="22" actId="478"/>
          <ac:spMkLst>
            <pc:docMk/>
            <pc:sldMk cId="3930516879" sldId="266"/>
            <ac:spMk id="10" creationId="{FBC8EBDD-E9F3-4515-9DFC-B8A3F64CB032}"/>
          </ac:spMkLst>
        </pc:spChg>
        <pc:spChg chg="del">
          <ac:chgData name="Michał Pyclik" userId="6d1d9512d460d1ef" providerId="LiveId" clId="{A0C6DB60-9492-4DB8-9E2E-93DBFBCEF99F}" dt="2021-02-18T14:54:35.946" v="22" actId="478"/>
          <ac:spMkLst>
            <pc:docMk/>
            <pc:sldMk cId="3930516879" sldId="266"/>
            <ac:spMk id="12" creationId="{70B19C6A-017E-43DB-85FB-ACA128B6E3BE}"/>
          </ac:spMkLst>
        </pc:spChg>
        <pc:spChg chg="del">
          <ac:chgData name="Michał Pyclik" userId="6d1d9512d460d1ef" providerId="LiveId" clId="{A0C6DB60-9492-4DB8-9E2E-93DBFBCEF99F}" dt="2021-02-18T14:54:35.946" v="22" actId="478"/>
          <ac:spMkLst>
            <pc:docMk/>
            <pc:sldMk cId="3930516879" sldId="266"/>
            <ac:spMk id="15" creationId="{6221250F-FCA5-48A9-A950-3868B2830D7F}"/>
          </ac:spMkLst>
        </pc:spChg>
        <pc:spChg chg="del">
          <ac:chgData name="Michał Pyclik" userId="6d1d9512d460d1ef" providerId="LiveId" clId="{A0C6DB60-9492-4DB8-9E2E-93DBFBCEF99F}" dt="2021-02-18T14:54:35.946" v="22" actId="478"/>
          <ac:spMkLst>
            <pc:docMk/>
            <pc:sldMk cId="3930516879" sldId="266"/>
            <ac:spMk id="16" creationId="{B84B021E-2DEC-45F4-89E4-57E6D11B08CC}"/>
          </ac:spMkLst>
        </pc:spChg>
        <pc:spChg chg="del">
          <ac:chgData name="Michał Pyclik" userId="6d1d9512d460d1ef" providerId="LiveId" clId="{A0C6DB60-9492-4DB8-9E2E-93DBFBCEF99F}" dt="2021-02-18T14:54:35.946" v="22" actId="478"/>
          <ac:spMkLst>
            <pc:docMk/>
            <pc:sldMk cId="3930516879" sldId="266"/>
            <ac:spMk id="18" creationId="{0199E35B-6691-4D73-9CBF-CFB45E19AEE0}"/>
          </ac:spMkLst>
        </pc:spChg>
        <pc:grpChg chg="del">
          <ac:chgData name="Michał Pyclik" userId="6d1d9512d460d1ef" providerId="LiveId" clId="{A0C6DB60-9492-4DB8-9E2E-93DBFBCEF99F}" dt="2021-02-18T14:54:35.946" v="22" actId="478"/>
          <ac:grpSpMkLst>
            <pc:docMk/>
            <pc:sldMk cId="3930516879" sldId="266"/>
            <ac:grpSpMk id="5" creationId="{8F8CB205-1C67-44A1-8B9F-DB55931EF2D6}"/>
          </ac:grpSpMkLst>
        </pc:grpChg>
        <pc:grpChg chg="del">
          <ac:chgData name="Michał Pyclik" userId="6d1d9512d460d1ef" providerId="LiveId" clId="{A0C6DB60-9492-4DB8-9E2E-93DBFBCEF99F}" dt="2021-02-18T14:54:35.946" v="22" actId="478"/>
          <ac:grpSpMkLst>
            <pc:docMk/>
            <pc:sldMk cId="3930516879" sldId="266"/>
            <ac:grpSpMk id="8" creationId="{239105DE-A121-4C49-A661-E94FC84AE6E8}"/>
          </ac:grpSpMkLst>
        </pc:grpChg>
        <pc:grpChg chg="del">
          <ac:chgData name="Michał Pyclik" userId="6d1d9512d460d1ef" providerId="LiveId" clId="{A0C6DB60-9492-4DB8-9E2E-93DBFBCEF99F}" dt="2021-02-18T14:54:35.946" v="22" actId="478"/>
          <ac:grpSpMkLst>
            <pc:docMk/>
            <pc:sldMk cId="3930516879" sldId="266"/>
            <ac:grpSpMk id="11" creationId="{7225B1C9-E617-4128-B07E-F544D17037DE}"/>
          </ac:grpSpMkLst>
        </pc:grpChg>
        <pc:grpChg chg="del">
          <ac:chgData name="Michał Pyclik" userId="6d1d9512d460d1ef" providerId="LiveId" clId="{A0C6DB60-9492-4DB8-9E2E-93DBFBCEF99F}" dt="2021-02-18T14:54:35.946" v="22" actId="478"/>
          <ac:grpSpMkLst>
            <pc:docMk/>
            <pc:sldMk cId="3930516879" sldId="266"/>
            <ac:grpSpMk id="17" creationId="{C26F432D-178A-4912-B066-4A63839550EE}"/>
          </ac:grpSpMkLst>
        </pc:grpChg>
        <pc:grpChg chg="del">
          <ac:chgData name="Michał Pyclik" userId="6d1d9512d460d1ef" providerId="LiveId" clId="{A0C6DB60-9492-4DB8-9E2E-93DBFBCEF99F}" dt="2021-02-18T14:54:37.829" v="23" actId="478"/>
          <ac:grpSpMkLst>
            <pc:docMk/>
            <pc:sldMk cId="3930516879" sldId="266"/>
            <ac:grpSpMk id="19" creationId="{856DAA3C-8543-4A38-9B27-E13179AD64CE}"/>
          </ac:grpSpMkLst>
        </pc:grpChg>
        <pc:graphicFrameChg chg="add del mod modGraphic">
          <ac:chgData name="Michał Pyclik" userId="6d1d9512d460d1ef" providerId="LiveId" clId="{A0C6DB60-9492-4DB8-9E2E-93DBFBCEF99F}" dt="2021-02-18T15:45:28.593" v="2920" actId="478"/>
          <ac:graphicFrameMkLst>
            <pc:docMk/>
            <pc:sldMk cId="3930516879" sldId="266"/>
            <ac:graphicFrameMk id="2" creationId="{A29504DE-33AD-4752-B264-3E3B5CCA7557}"/>
          </ac:graphicFrameMkLst>
        </pc:graphicFrameChg>
        <pc:graphicFrameChg chg="add mod modGraphic">
          <ac:chgData name="Michał Pyclik" userId="6d1d9512d460d1ef" providerId="LiveId" clId="{A0C6DB60-9492-4DB8-9E2E-93DBFBCEF99F}" dt="2021-02-18T15:49:10.444" v="3116" actId="313"/>
          <ac:graphicFrameMkLst>
            <pc:docMk/>
            <pc:sldMk cId="3930516879" sldId="266"/>
            <ac:graphicFrameMk id="3" creationId="{E69DF4B1-DEF4-440D-9287-5DC178F863BF}"/>
          </ac:graphicFrameMkLst>
        </pc:graphicFrameChg>
      </pc:sldChg>
      <pc:sldChg chg="modSp mod">
        <pc:chgData name="Michał Pyclik" userId="6d1d9512d460d1ef" providerId="LiveId" clId="{A0C6DB60-9492-4DB8-9E2E-93DBFBCEF99F}" dt="2021-02-18T16:00:07.363" v="3331" actId="27636"/>
        <pc:sldMkLst>
          <pc:docMk/>
          <pc:sldMk cId="671806405" sldId="267"/>
        </pc:sldMkLst>
        <pc:spChg chg="mod">
          <ac:chgData name="Michał Pyclik" userId="6d1d9512d460d1ef" providerId="LiveId" clId="{A0C6DB60-9492-4DB8-9E2E-93DBFBCEF99F}" dt="2021-02-18T16:00:07.363" v="3331" actId="27636"/>
          <ac:spMkLst>
            <pc:docMk/>
            <pc:sldMk cId="671806405" sldId="267"/>
            <ac:spMk id="3" creationId="{1BA968B6-9EFA-4EE6-903D-BFC1F8925A9C}"/>
          </ac:spMkLst>
        </pc:spChg>
      </pc:sldChg>
      <pc:sldChg chg="addSp delSp modSp mod setClrOvrMap">
        <pc:chgData name="Michał Pyclik" userId="6d1d9512d460d1ef" providerId="LiveId" clId="{A0C6DB60-9492-4DB8-9E2E-93DBFBCEF99F}" dt="2021-02-18T14:53:30.633" v="15" actId="26606"/>
        <pc:sldMkLst>
          <pc:docMk/>
          <pc:sldMk cId="3291085339" sldId="269"/>
        </pc:sldMkLst>
        <pc:spChg chg="mod ord">
          <ac:chgData name="Michał Pyclik" userId="6d1d9512d460d1ef" providerId="LiveId" clId="{A0C6DB60-9492-4DB8-9E2E-93DBFBCEF99F}" dt="2021-02-18T14:53:30.633" v="15" actId="26606"/>
          <ac:spMkLst>
            <pc:docMk/>
            <pc:sldMk cId="3291085339" sldId="269"/>
            <ac:spMk id="2" creationId="{8FCF411D-0695-499F-8B1F-B96884589DBC}"/>
          </ac:spMkLst>
        </pc:spChg>
        <pc:spChg chg="del">
          <ac:chgData name="Michał Pyclik" userId="6d1d9512d460d1ef" providerId="LiveId" clId="{A0C6DB60-9492-4DB8-9E2E-93DBFBCEF99F}" dt="2021-02-18T14:53:30.633" v="15" actId="26606"/>
          <ac:spMkLst>
            <pc:docMk/>
            <pc:sldMk cId="3291085339" sldId="269"/>
            <ac:spMk id="71" creationId="{8A7BA06D-B3FF-4E91-8639-B4569AE3AA23}"/>
          </ac:spMkLst>
        </pc:spChg>
        <pc:spChg chg="del">
          <ac:chgData name="Michał Pyclik" userId="6d1d9512d460d1ef" providerId="LiveId" clId="{A0C6DB60-9492-4DB8-9E2E-93DBFBCEF99F}" dt="2021-02-18T14:53:30.633" v="15" actId="26606"/>
          <ac:spMkLst>
            <pc:docMk/>
            <pc:sldMk cId="3291085339" sldId="269"/>
            <ac:spMk id="73" creationId="{2B30C86D-5A07-48BC-9C9D-6F9A2DB1E9E1}"/>
          </ac:spMkLst>
        </pc:spChg>
        <pc:spChg chg="del">
          <ac:chgData name="Michał Pyclik" userId="6d1d9512d460d1ef" providerId="LiveId" clId="{A0C6DB60-9492-4DB8-9E2E-93DBFBCEF99F}" dt="2021-02-18T14:53:30.633" v="15" actId="26606"/>
          <ac:spMkLst>
            <pc:docMk/>
            <pc:sldMk cId="3291085339" sldId="269"/>
            <ac:spMk id="75" creationId="{A1D7EC86-7CB9-431D-8AC3-8AAF0440B162}"/>
          </ac:spMkLst>
        </pc:spChg>
        <pc:spChg chg="del">
          <ac:chgData name="Michał Pyclik" userId="6d1d9512d460d1ef" providerId="LiveId" clId="{A0C6DB60-9492-4DB8-9E2E-93DBFBCEF99F}" dt="2021-02-18T14:53:30.633" v="15" actId="26606"/>
          <ac:spMkLst>
            <pc:docMk/>
            <pc:sldMk cId="3291085339" sldId="269"/>
            <ac:spMk id="77" creationId="{D4B9777F-B610-419B-9193-80306388F3E2}"/>
          </ac:spMkLst>
        </pc:spChg>
        <pc:spChg chg="del">
          <ac:chgData name="Michał Pyclik" userId="6d1d9512d460d1ef" providerId="LiveId" clId="{A0C6DB60-9492-4DB8-9E2E-93DBFBCEF99F}" dt="2021-02-18T14:53:30.633" v="15" actId="26606"/>
          <ac:spMkLst>
            <pc:docMk/>
            <pc:sldMk cId="3291085339" sldId="269"/>
            <ac:spMk id="79" creationId="{311F016A-A753-449B-9EA6-322199B7119E}"/>
          </ac:spMkLst>
        </pc:spChg>
        <pc:spChg chg="del">
          <ac:chgData name="Michał Pyclik" userId="6d1d9512d460d1ef" providerId="LiveId" clId="{A0C6DB60-9492-4DB8-9E2E-93DBFBCEF99F}" dt="2021-02-18T14:53:30.633" v="15" actId="26606"/>
          <ac:spMkLst>
            <pc:docMk/>
            <pc:sldMk cId="3291085339" sldId="269"/>
            <ac:spMk id="81" creationId="{95106A28-883A-4993-BF9E-C403B81A8D66}"/>
          </ac:spMkLst>
        </pc:spChg>
        <pc:spChg chg="del">
          <ac:chgData name="Michał Pyclik" userId="6d1d9512d460d1ef" providerId="LiveId" clId="{A0C6DB60-9492-4DB8-9E2E-93DBFBCEF99F}" dt="2021-02-18T14:53:30.633" v="15" actId="26606"/>
          <ac:spMkLst>
            <pc:docMk/>
            <pc:sldMk cId="3291085339" sldId="269"/>
            <ac:spMk id="83" creationId="{F5AE4E4F-9F4C-43ED-8299-9BD63B74E8F0}"/>
          </ac:spMkLst>
        </pc:spChg>
        <pc:spChg chg="add">
          <ac:chgData name="Michał Pyclik" userId="6d1d9512d460d1ef" providerId="LiveId" clId="{A0C6DB60-9492-4DB8-9E2E-93DBFBCEF99F}" dt="2021-02-18T14:53:30.633" v="15" actId="26606"/>
          <ac:spMkLst>
            <pc:docMk/>
            <pc:sldMk cId="3291085339" sldId="269"/>
            <ac:spMk id="135" creationId="{8A7BA06D-B3FF-4E91-8639-B4569AE3AA23}"/>
          </ac:spMkLst>
        </pc:spChg>
        <pc:spChg chg="add">
          <ac:chgData name="Michał Pyclik" userId="6d1d9512d460d1ef" providerId="LiveId" clId="{A0C6DB60-9492-4DB8-9E2E-93DBFBCEF99F}" dt="2021-02-18T14:53:30.633" v="15" actId="26606"/>
          <ac:spMkLst>
            <pc:docMk/>
            <pc:sldMk cId="3291085339" sldId="269"/>
            <ac:spMk id="137" creationId="{2B30C86D-5A07-48BC-9C9D-6F9A2DB1E9E1}"/>
          </ac:spMkLst>
        </pc:spChg>
        <pc:spChg chg="add">
          <ac:chgData name="Michał Pyclik" userId="6d1d9512d460d1ef" providerId="LiveId" clId="{A0C6DB60-9492-4DB8-9E2E-93DBFBCEF99F}" dt="2021-02-18T14:53:30.633" v="15" actId="26606"/>
          <ac:spMkLst>
            <pc:docMk/>
            <pc:sldMk cId="3291085339" sldId="269"/>
            <ac:spMk id="139" creationId="{E2CFBC99-FB8F-41F7-A81D-A5288D688D79}"/>
          </ac:spMkLst>
        </pc:spChg>
        <pc:spChg chg="add">
          <ac:chgData name="Michał Pyclik" userId="6d1d9512d460d1ef" providerId="LiveId" clId="{A0C6DB60-9492-4DB8-9E2E-93DBFBCEF99F}" dt="2021-02-18T14:53:30.633" v="15" actId="26606"/>
          <ac:spMkLst>
            <pc:docMk/>
            <pc:sldMk cId="3291085339" sldId="269"/>
            <ac:spMk id="141" creationId="{1EF86BFA-9133-4F6B-98BE-1CBB87EB62F5}"/>
          </ac:spMkLst>
        </pc:spChg>
        <pc:picChg chg="del">
          <ac:chgData name="Michał Pyclik" userId="6d1d9512d460d1ef" providerId="LiveId" clId="{A0C6DB60-9492-4DB8-9E2E-93DBFBCEF99F}" dt="2021-02-18T14:53:19.072" v="13" actId="478"/>
          <ac:picMkLst>
            <pc:docMk/>
            <pc:sldMk cId="3291085339" sldId="269"/>
            <ac:picMk id="2050" creationId="{43202278-A702-4648-91F2-4A9B65613CD4}"/>
          </ac:picMkLst>
        </pc:picChg>
        <pc:picChg chg="add mod">
          <ac:chgData name="Michał Pyclik" userId="6d1d9512d460d1ef" providerId="LiveId" clId="{A0C6DB60-9492-4DB8-9E2E-93DBFBCEF99F}" dt="2021-02-18T14:53:30.633" v="15" actId="26606"/>
          <ac:picMkLst>
            <pc:docMk/>
            <pc:sldMk cId="3291085339" sldId="269"/>
            <ac:picMk id="3074" creationId="{F46C6F5F-46E9-4CB3-990A-E2741045EC31}"/>
          </ac:picMkLst>
        </pc:picChg>
      </pc:sldChg>
      <pc:sldChg chg="modSp mod">
        <pc:chgData name="Michał Pyclik" userId="6d1d9512d460d1ef" providerId="LiveId" clId="{A0C6DB60-9492-4DB8-9E2E-93DBFBCEF99F}" dt="2021-02-18T15:40:49.713" v="2791" actId="20577"/>
        <pc:sldMkLst>
          <pc:docMk/>
          <pc:sldMk cId="2065231512" sldId="270"/>
        </pc:sldMkLst>
        <pc:graphicFrameChg chg="mod modGraphic">
          <ac:chgData name="Michał Pyclik" userId="6d1d9512d460d1ef" providerId="LiveId" clId="{A0C6DB60-9492-4DB8-9E2E-93DBFBCEF99F}" dt="2021-02-18T15:40:49.713" v="2791" actId="20577"/>
          <ac:graphicFrameMkLst>
            <pc:docMk/>
            <pc:sldMk cId="2065231512" sldId="270"/>
            <ac:graphicFrameMk id="2" creationId="{C17DBFA3-59B6-40A3-B34F-D3AC6A7B397E}"/>
          </ac:graphicFrameMkLst>
        </pc:graphicFrameChg>
      </pc:sldChg>
      <pc:sldChg chg="addSp delSp modSp mod">
        <pc:chgData name="Michał Pyclik" userId="6d1d9512d460d1ef" providerId="LiveId" clId="{A0C6DB60-9492-4DB8-9E2E-93DBFBCEF99F}" dt="2021-02-18T15:45:22.128" v="2919" actId="478"/>
        <pc:sldMkLst>
          <pc:docMk/>
          <pc:sldMk cId="1374355482" sldId="271"/>
        </pc:sldMkLst>
        <pc:graphicFrameChg chg="del">
          <ac:chgData name="Michał Pyclik" userId="6d1d9512d460d1ef" providerId="LiveId" clId="{A0C6DB60-9492-4DB8-9E2E-93DBFBCEF99F}" dt="2021-02-18T15:45:22.128" v="2919" actId="478"/>
          <ac:graphicFrameMkLst>
            <pc:docMk/>
            <pc:sldMk cId="1374355482" sldId="271"/>
            <ac:graphicFrameMk id="2" creationId="{1F31560E-BCE4-432A-8A10-AAB72EF560D2}"/>
          </ac:graphicFrameMkLst>
        </pc:graphicFrameChg>
        <pc:graphicFrameChg chg="add mod">
          <ac:chgData name="Michał Pyclik" userId="6d1d9512d460d1ef" providerId="LiveId" clId="{A0C6DB60-9492-4DB8-9E2E-93DBFBCEF99F}" dt="2021-02-18T15:45:19.537" v="2918"/>
          <ac:graphicFrameMkLst>
            <pc:docMk/>
            <pc:sldMk cId="1374355482" sldId="271"/>
            <ac:graphicFrameMk id="3" creationId="{47AB0173-10AD-46BA-B322-429C371C5E73}"/>
          </ac:graphicFrameMkLst>
        </pc:graphicFrameChg>
      </pc:sldChg>
      <pc:sldChg chg="addSp delSp modSp mod setClrOvrMap">
        <pc:chgData name="Michał Pyclik" userId="6d1d9512d460d1ef" providerId="LiveId" clId="{A0C6DB60-9492-4DB8-9E2E-93DBFBCEF99F}" dt="2021-02-18T14:53:43.450" v="18" actId="26606"/>
        <pc:sldMkLst>
          <pc:docMk/>
          <pc:sldMk cId="1024853468" sldId="272"/>
        </pc:sldMkLst>
        <pc:spChg chg="mod ord">
          <ac:chgData name="Michał Pyclik" userId="6d1d9512d460d1ef" providerId="LiveId" clId="{A0C6DB60-9492-4DB8-9E2E-93DBFBCEF99F}" dt="2021-02-18T14:53:43.450" v="18" actId="26606"/>
          <ac:spMkLst>
            <pc:docMk/>
            <pc:sldMk cId="1024853468" sldId="272"/>
            <ac:spMk id="2" creationId="{8FCF411D-0695-499F-8B1F-B96884589DBC}"/>
          </ac:spMkLst>
        </pc:spChg>
        <pc:spChg chg="add">
          <ac:chgData name="Michał Pyclik" userId="6d1d9512d460d1ef" providerId="LiveId" clId="{A0C6DB60-9492-4DB8-9E2E-93DBFBCEF99F}" dt="2021-02-18T14:53:43.450" v="18" actId="26606"/>
          <ac:spMkLst>
            <pc:docMk/>
            <pc:sldMk cId="1024853468" sldId="272"/>
            <ac:spMk id="78" creationId="{8A7BA06D-B3FF-4E91-8639-B4569AE3AA23}"/>
          </ac:spMkLst>
        </pc:spChg>
        <pc:spChg chg="add">
          <ac:chgData name="Michał Pyclik" userId="6d1d9512d460d1ef" providerId="LiveId" clId="{A0C6DB60-9492-4DB8-9E2E-93DBFBCEF99F}" dt="2021-02-18T14:53:43.450" v="18" actId="26606"/>
          <ac:spMkLst>
            <pc:docMk/>
            <pc:sldMk cId="1024853468" sldId="272"/>
            <ac:spMk id="80" creationId="{2B30C86D-5A07-48BC-9C9D-6F9A2DB1E9E1}"/>
          </ac:spMkLst>
        </pc:spChg>
        <pc:spChg chg="add">
          <ac:chgData name="Michał Pyclik" userId="6d1d9512d460d1ef" providerId="LiveId" clId="{A0C6DB60-9492-4DB8-9E2E-93DBFBCEF99F}" dt="2021-02-18T14:53:43.450" v="18" actId="26606"/>
          <ac:spMkLst>
            <pc:docMk/>
            <pc:sldMk cId="1024853468" sldId="272"/>
            <ac:spMk id="82" creationId="{E2CFBC99-FB8F-41F7-A81D-A5288D688D79}"/>
          </ac:spMkLst>
        </pc:spChg>
        <pc:spChg chg="add">
          <ac:chgData name="Michał Pyclik" userId="6d1d9512d460d1ef" providerId="LiveId" clId="{A0C6DB60-9492-4DB8-9E2E-93DBFBCEF99F}" dt="2021-02-18T14:53:43.450" v="18" actId="26606"/>
          <ac:spMkLst>
            <pc:docMk/>
            <pc:sldMk cId="1024853468" sldId="272"/>
            <ac:spMk id="84" creationId="{1EF86BFA-9133-4F6B-98BE-1CBB87EB62F5}"/>
          </ac:spMkLst>
        </pc:spChg>
        <pc:spChg chg="del">
          <ac:chgData name="Michał Pyclik" userId="6d1d9512d460d1ef" providerId="LiveId" clId="{A0C6DB60-9492-4DB8-9E2E-93DBFBCEF99F}" dt="2021-02-18T14:53:43.450" v="18" actId="26606"/>
          <ac:spMkLst>
            <pc:docMk/>
            <pc:sldMk cId="1024853468" sldId="272"/>
            <ac:spMk id="135" creationId="{8A7BA06D-B3FF-4E91-8639-B4569AE3AA23}"/>
          </ac:spMkLst>
        </pc:spChg>
        <pc:spChg chg="del">
          <ac:chgData name="Michał Pyclik" userId="6d1d9512d460d1ef" providerId="LiveId" clId="{A0C6DB60-9492-4DB8-9E2E-93DBFBCEF99F}" dt="2021-02-18T14:53:43.450" v="18" actId="26606"/>
          <ac:spMkLst>
            <pc:docMk/>
            <pc:sldMk cId="1024853468" sldId="272"/>
            <ac:spMk id="137" creationId="{2B30C86D-5A07-48BC-9C9D-6F9A2DB1E9E1}"/>
          </ac:spMkLst>
        </pc:spChg>
        <pc:spChg chg="del">
          <ac:chgData name="Michał Pyclik" userId="6d1d9512d460d1ef" providerId="LiveId" clId="{A0C6DB60-9492-4DB8-9E2E-93DBFBCEF99F}" dt="2021-02-18T14:53:43.450" v="18" actId="26606"/>
          <ac:spMkLst>
            <pc:docMk/>
            <pc:sldMk cId="1024853468" sldId="272"/>
            <ac:spMk id="139" creationId="{A1D7EC86-7CB9-431D-8AC3-8AAF0440B162}"/>
          </ac:spMkLst>
        </pc:spChg>
        <pc:spChg chg="del">
          <ac:chgData name="Michał Pyclik" userId="6d1d9512d460d1ef" providerId="LiveId" clId="{A0C6DB60-9492-4DB8-9E2E-93DBFBCEF99F}" dt="2021-02-18T14:53:43.450" v="18" actId="26606"/>
          <ac:spMkLst>
            <pc:docMk/>
            <pc:sldMk cId="1024853468" sldId="272"/>
            <ac:spMk id="141" creationId="{D4B9777F-B610-419B-9193-80306388F3E2}"/>
          </ac:spMkLst>
        </pc:spChg>
        <pc:spChg chg="del">
          <ac:chgData name="Michał Pyclik" userId="6d1d9512d460d1ef" providerId="LiveId" clId="{A0C6DB60-9492-4DB8-9E2E-93DBFBCEF99F}" dt="2021-02-18T14:53:43.450" v="18" actId="26606"/>
          <ac:spMkLst>
            <pc:docMk/>
            <pc:sldMk cId="1024853468" sldId="272"/>
            <ac:spMk id="143" creationId="{311F016A-A753-449B-9EA6-322199B7119E}"/>
          </ac:spMkLst>
        </pc:spChg>
        <pc:spChg chg="del">
          <ac:chgData name="Michał Pyclik" userId="6d1d9512d460d1ef" providerId="LiveId" clId="{A0C6DB60-9492-4DB8-9E2E-93DBFBCEF99F}" dt="2021-02-18T14:53:43.450" v="18" actId="26606"/>
          <ac:spMkLst>
            <pc:docMk/>
            <pc:sldMk cId="1024853468" sldId="272"/>
            <ac:spMk id="145" creationId="{95106A28-883A-4993-BF9E-C403B81A8D66}"/>
          </ac:spMkLst>
        </pc:spChg>
        <pc:spChg chg="del">
          <ac:chgData name="Michał Pyclik" userId="6d1d9512d460d1ef" providerId="LiveId" clId="{A0C6DB60-9492-4DB8-9E2E-93DBFBCEF99F}" dt="2021-02-18T14:53:43.450" v="18" actId="26606"/>
          <ac:spMkLst>
            <pc:docMk/>
            <pc:sldMk cId="1024853468" sldId="272"/>
            <ac:spMk id="147" creationId="{F5AE4E4F-9F4C-43ED-8299-9BD63B74E8F0}"/>
          </ac:spMkLst>
        </pc:spChg>
        <pc:picChg chg="del">
          <ac:chgData name="Michał Pyclik" userId="6d1d9512d460d1ef" providerId="LiveId" clId="{A0C6DB60-9492-4DB8-9E2E-93DBFBCEF99F}" dt="2021-02-18T14:53:35.166" v="16" actId="478"/>
          <ac:picMkLst>
            <pc:docMk/>
            <pc:sldMk cId="1024853468" sldId="272"/>
            <ac:picMk id="3074" creationId="{27A4CAF8-5407-4DA0-88EC-F0DD7F0C6DC0}"/>
          </ac:picMkLst>
        </pc:picChg>
        <pc:picChg chg="add mod">
          <ac:chgData name="Michał Pyclik" userId="6d1d9512d460d1ef" providerId="LiveId" clId="{A0C6DB60-9492-4DB8-9E2E-93DBFBCEF99F}" dt="2021-02-18T14:53:43.450" v="18" actId="26606"/>
          <ac:picMkLst>
            <pc:docMk/>
            <pc:sldMk cId="1024853468" sldId="272"/>
            <ac:picMk id="4098" creationId="{779BEC31-8DA3-4355-9466-E79EE1343454}"/>
          </ac:picMkLst>
        </pc:picChg>
      </pc:sldChg>
      <pc:sldChg chg="modSp mod">
        <pc:chgData name="Michał Pyclik" userId="6d1d9512d460d1ef" providerId="LiveId" clId="{A0C6DB60-9492-4DB8-9E2E-93DBFBCEF99F}" dt="2021-02-18T16:01:12.865" v="3502" actId="6549"/>
        <pc:sldMkLst>
          <pc:docMk/>
          <pc:sldMk cId="1665572557" sldId="273"/>
        </pc:sldMkLst>
        <pc:spChg chg="mod">
          <ac:chgData name="Michał Pyclik" userId="6d1d9512d460d1ef" providerId="LiveId" clId="{A0C6DB60-9492-4DB8-9E2E-93DBFBCEF99F}" dt="2021-02-18T16:01:12.865" v="3502" actId="6549"/>
          <ac:spMkLst>
            <pc:docMk/>
            <pc:sldMk cId="1665572557" sldId="273"/>
            <ac:spMk id="3" creationId="{1BA968B6-9EFA-4EE6-903D-BFC1F8925A9C}"/>
          </ac:spMkLst>
        </pc:spChg>
      </pc:sldChg>
      <pc:sldChg chg="modSp add mod">
        <pc:chgData name="Michał Pyclik" userId="6d1d9512d460d1ef" providerId="LiveId" clId="{A0C6DB60-9492-4DB8-9E2E-93DBFBCEF99F}" dt="2021-02-18T15:52:36.429" v="3179" actId="6549"/>
        <pc:sldMkLst>
          <pc:docMk/>
          <pc:sldMk cId="308178669" sldId="274"/>
        </pc:sldMkLst>
        <pc:spChg chg="mod">
          <ac:chgData name="Michał Pyclik" userId="6d1d9512d460d1ef" providerId="LiveId" clId="{A0C6DB60-9492-4DB8-9E2E-93DBFBCEF99F}" dt="2021-02-18T15:52:36.429" v="3179" actId="6549"/>
          <ac:spMkLst>
            <pc:docMk/>
            <pc:sldMk cId="308178669" sldId="274"/>
            <ac:spMk id="3" creationId="{1BA968B6-9EFA-4EE6-903D-BFC1F8925A9C}"/>
          </ac:spMkLst>
        </pc:spChg>
      </pc:sldChg>
      <pc:sldChg chg="del">
        <pc:chgData name="Michał Pyclik" userId="6d1d9512d460d1ef" providerId="LiveId" clId="{A0C6DB60-9492-4DB8-9E2E-93DBFBCEF99F}" dt="2021-02-18T15:49:40.080" v="3117" actId="47"/>
        <pc:sldMkLst>
          <pc:docMk/>
          <pc:sldMk cId="1706955138" sldId="274"/>
        </pc:sldMkLst>
      </pc:sldChg>
      <pc:sldChg chg="del">
        <pc:chgData name="Michał Pyclik" userId="6d1d9512d460d1ef" providerId="LiveId" clId="{A0C6DB60-9492-4DB8-9E2E-93DBFBCEF99F}" dt="2021-02-18T15:49:40.080" v="3117" actId="47"/>
        <pc:sldMkLst>
          <pc:docMk/>
          <pc:sldMk cId="125531259" sldId="275"/>
        </pc:sldMkLst>
      </pc:sldChg>
      <pc:sldChg chg="modSp add mod">
        <pc:chgData name="Michał Pyclik" userId="6d1d9512d460d1ef" providerId="LiveId" clId="{A0C6DB60-9492-4DB8-9E2E-93DBFBCEF99F}" dt="2021-02-18T15:53:49.269" v="3215" actId="6549"/>
        <pc:sldMkLst>
          <pc:docMk/>
          <pc:sldMk cId="308930412" sldId="275"/>
        </pc:sldMkLst>
        <pc:spChg chg="mod">
          <ac:chgData name="Michał Pyclik" userId="6d1d9512d460d1ef" providerId="LiveId" clId="{A0C6DB60-9492-4DB8-9E2E-93DBFBCEF99F}" dt="2021-02-18T15:53:49.269" v="3215" actId="6549"/>
          <ac:spMkLst>
            <pc:docMk/>
            <pc:sldMk cId="308930412" sldId="275"/>
            <ac:spMk id="3" creationId="{1BA968B6-9EFA-4EE6-903D-BFC1F8925A9C}"/>
          </ac:spMkLst>
        </pc:spChg>
      </pc:sldChg>
      <pc:sldChg chg="modSp add mod">
        <pc:chgData name="Michał Pyclik" userId="6d1d9512d460d1ef" providerId="LiveId" clId="{A0C6DB60-9492-4DB8-9E2E-93DBFBCEF99F}" dt="2021-02-18T15:57:25.373" v="3306" actId="20577"/>
        <pc:sldMkLst>
          <pc:docMk/>
          <pc:sldMk cId="675494580" sldId="276"/>
        </pc:sldMkLst>
        <pc:spChg chg="mod">
          <ac:chgData name="Michał Pyclik" userId="6d1d9512d460d1ef" providerId="LiveId" clId="{A0C6DB60-9492-4DB8-9E2E-93DBFBCEF99F}" dt="2021-02-18T15:57:25.373" v="3306" actId="20577"/>
          <ac:spMkLst>
            <pc:docMk/>
            <pc:sldMk cId="675494580" sldId="276"/>
            <ac:spMk id="3" creationId="{1BA968B6-9EFA-4EE6-903D-BFC1F8925A9C}"/>
          </ac:spMkLst>
        </pc:spChg>
      </pc:sldChg>
      <pc:sldChg chg="del">
        <pc:chgData name="Michał Pyclik" userId="6d1d9512d460d1ef" providerId="LiveId" clId="{A0C6DB60-9492-4DB8-9E2E-93DBFBCEF99F}" dt="2021-02-18T15:49:40.080" v="3117" actId="47"/>
        <pc:sldMkLst>
          <pc:docMk/>
          <pc:sldMk cId="2389796846" sldId="276"/>
        </pc:sldMkLst>
      </pc:sldChg>
      <pc:sldChg chg="del">
        <pc:chgData name="Michał Pyclik" userId="6d1d9512d460d1ef" providerId="LiveId" clId="{A0C6DB60-9492-4DB8-9E2E-93DBFBCEF99F}" dt="2021-02-18T15:49:42.595" v="3118" actId="47"/>
        <pc:sldMkLst>
          <pc:docMk/>
          <pc:sldMk cId="2368443408"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4AFA6-644B-4C07-A1CB-79164C32BE99}"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pl-PL"/>
        </a:p>
      </dgm:t>
    </dgm:pt>
    <dgm:pt modelId="{886105D2-C9AE-4886-97C5-5A23F9DEE798}">
      <dgm:prSet phldrT="[Tekst]"/>
      <dgm:spPr/>
      <dgm:t>
        <a:bodyPr/>
        <a:lstStyle/>
        <a:p>
          <a:r>
            <a:rPr lang="pl-PL" dirty="0"/>
            <a:t>1h</a:t>
          </a:r>
        </a:p>
      </dgm:t>
    </dgm:pt>
    <dgm:pt modelId="{15DD5373-2647-4165-8EC7-37D06C0ED0C6}" type="parTrans" cxnId="{CFDEC0BB-6FD1-441D-AF34-6495CD1EC4B2}">
      <dgm:prSet/>
      <dgm:spPr/>
      <dgm:t>
        <a:bodyPr/>
        <a:lstStyle/>
        <a:p>
          <a:endParaRPr lang="pl-PL"/>
        </a:p>
      </dgm:t>
    </dgm:pt>
    <dgm:pt modelId="{B0E9BA3C-AA96-4332-9F82-7E67548FECB9}" type="sibTrans" cxnId="{CFDEC0BB-6FD1-441D-AF34-6495CD1EC4B2}">
      <dgm:prSet/>
      <dgm:spPr/>
      <dgm:t>
        <a:bodyPr/>
        <a:lstStyle/>
        <a:p>
          <a:endParaRPr lang="pl-PL"/>
        </a:p>
      </dgm:t>
    </dgm:pt>
    <dgm:pt modelId="{1512A7EB-43E6-4713-B271-BDA5A747A999}">
      <dgm:prSet phldrT="[Tekst]"/>
      <dgm:spPr/>
      <dgm:t>
        <a:bodyPr/>
        <a:lstStyle/>
        <a:p>
          <a:r>
            <a:rPr lang="pl-PL" dirty="0"/>
            <a:t>Podział pracy</a:t>
          </a:r>
        </a:p>
      </dgm:t>
    </dgm:pt>
    <dgm:pt modelId="{E7655559-6422-4A60-BFBC-0CA11FC683EB}" type="parTrans" cxnId="{116AA20B-46E2-44E6-A2E5-CCFB20739A04}">
      <dgm:prSet/>
      <dgm:spPr/>
      <dgm:t>
        <a:bodyPr/>
        <a:lstStyle/>
        <a:p>
          <a:endParaRPr lang="pl-PL"/>
        </a:p>
      </dgm:t>
    </dgm:pt>
    <dgm:pt modelId="{4B1A9606-3508-4039-8FB7-64D54E8B5C9F}" type="sibTrans" cxnId="{116AA20B-46E2-44E6-A2E5-CCFB20739A04}">
      <dgm:prSet/>
      <dgm:spPr/>
      <dgm:t>
        <a:bodyPr/>
        <a:lstStyle/>
        <a:p>
          <a:endParaRPr lang="pl-PL"/>
        </a:p>
      </dgm:t>
    </dgm:pt>
    <dgm:pt modelId="{FB34E755-F2A6-44A3-A112-358285E48634}">
      <dgm:prSet phldrT="[Tekst]"/>
      <dgm:spPr/>
      <dgm:t>
        <a:bodyPr/>
        <a:lstStyle/>
        <a:p>
          <a:r>
            <a:rPr lang="pl-PL" dirty="0"/>
            <a:t>2h</a:t>
          </a:r>
        </a:p>
      </dgm:t>
    </dgm:pt>
    <dgm:pt modelId="{B503CBB0-CBD6-49B1-8340-08DAD277014D}" type="parTrans" cxnId="{82FE8AC4-11E5-4B05-8AFB-EAAB17750EE6}">
      <dgm:prSet/>
      <dgm:spPr/>
      <dgm:t>
        <a:bodyPr/>
        <a:lstStyle/>
        <a:p>
          <a:endParaRPr lang="pl-PL"/>
        </a:p>
      </dgm:t>
    </dgm:pt>
    <dgm:pt modelId="{5706997E-4F0D-4D3A-A697-9DE22B233B3F}" type="sibTrans" cxnId="{82FE8AC4-11E5-4B05-8AFB-EAAB17750EE6}">
      <dgm:prSet/>
      <dgm:spPr/>
      <dgm:t>
        <a:bodyPr/>
        <a:lstStyle/>
        <a:p>
          <a:endParaRPr lang="pl-PL"/>
        </a:p>
      </dgm:t>
    </dgm:pt>
    <dgm:pt modelId="{968BD3F2-C10E-42F6-B9E9-4D7A84D123DE}">
      <dgm:prSet phldrT="[Tekst]"/>
      <dgm:spPr/>
      <dgm:t>
        <a:bodyPr/>
        <a:lstStyle/>
        <a:p>
          <a:r>
            <a:rPr lang="pl-PL" dirty="0"/>
            <a:t>Zgromadzenie materiałów niezbędnych do realizacji procesu </a:t>
          </a:r>
        </a:p>
      </dgm:t>
    </dgm:pt>
    <dgm:pt modelId="{4FEF3965-4D1A-479D-BBD2-560121DF8F82}" type="parTrans" cxnId="{AC22F0D7-5E46-4E35-97D9-AB3ED640ED54}">
      <dgm:prSet/>
      <dgm:spPr/>
      <dgm:t>
        <a:bodyPr/>
        <a:lstStyle/>
        <a:p>
          <a:endParaRPr lang="pl-PL"/>
        </a:p>
      </dgm:t>
    </dgm:pt>
    <dgm:pt modelId="{DDE7D861-70F1-4BBD-9BC2-5E903314DAF9}" type="sibTrans" cxnId="{AC22F0D7-5E46-4E35-97D9-AB3ED640ED54}">
      <dgm:prSet/>
      <dgm:spPr/>
      <dgm:t>
        <a:bodyPr/>
        <a:lstStyle/>
        <a:p>
          <a:endParaRPr lang="pl-PL"/>
        </a:p>
      </dgm:t>
    </dgm:pt>
    <dgm:pt modelId="{7BCC45D7-2F29-45DD-BD98-B60F47830EC1}">
      <dgm:prSet phldrT="[Tekst]"/>
      <dgm:spPr/>
      <dgm:t>
        <a:bodyPr/>
        <a:lstStyle/>
        <a:p>
          <a:r>
            <a:rPr lang="pl-PL" dirty="0"/>
            <a:t>4h</a:t>
          </a:r>
        </a:p>
      </dgm:t>
    </dgm:pt>
    <dgm:pt modelId="{0520BE9C-1308-4BB9-BE70-DE03773AC5A4}" type="parTrans" cxnId="{6BE2CFE5-E65E-4EA9-8BB2-C0BB8D6D7307}">
      <dgm:prSet/>
      <dgm:spPr/>
      <dgm:t>
        <a:bodyPr/>
        <a:lstStyle/>
        <a:p>
          <a:endParaRPr lang="pl-PL"/>
        </a:p>
      </dgm:t>
    </dgm:pt>
    <dgm:pt modelId="{3C074C46-3106-4C76-B89B-CFC402F00D7A}" type="sibTrans" cxnId="{6BE2CFE5-E65E-4EA9-8BB2-C0BB8D6D7307}">
      <dgm:prSet/>
      <dgm:spPr/>
      <dgm:t>
        <a:bodyPr/>
        <a:lstStyle/>
        <a:p>
          <a:endParaRPr lang="pl-PL"/>
        </a:p>
      </dgm:t>
    </dgm:pt>
    <dgm:pt modelId="{3B7D1153-39AD-40B4-BB32-D7250A6AE452}">
      <dgm:prSet phldrT="[Tekst]"/>
      <dgm:spPr/>
      <dgm:t>
        <a:bodyPr/>
        <a:lstStyle/>
        <a:p>
          <a:r>
            <a:rPr lang="pl-PL" dirty="0"/>
            <a:t>Praca w grupach</a:t>
          </a:r>
        </a:p>
      </dgm:t>
    </dgm:pt>
    <dgm:pt modelId="{8B906FE1-3042-46A9-ADEE-5BC15B2016B7}" type="parTrans" cxnId="{8AB367DE-EE7B-4CB8-A349-E725C9532C17}">
      <dgm:prSet/>
      <dgm:spPr/>
      <dgm:t>
        <a:bodyPr/>
        <a:lstStyle/>
        <a:p>
          <a:endParaRPr lang="pl-PL"/>
        </a:p>
      </dgm:t>
    </dgm:pt>
    <dgm:pt modelId="{66D58725-BCD1-4C04-B61D-6A3652154534}" type="sibTrans" cxnId="{8AB367DE-EE7B-4CB8-A349-E725C9532C17}">
      <dgm:prSet/>
      <dgm:spPr/>
      <dgm:t>
        <a:bodyPr/>
        <a:lstStyle/>
        <a:p>
          <a:endParaRPr lang="pl-PL"/>
        </a:p>
      </dgm:t>
    </dgm:pt>
    <dgm:pt modelId="{ED736764-ABEB-40D6-8DAD-C6869C5DCDAA}">
      <dgm:prSet phldrT="[Tekst]"/>
      <dgm:spPr/>
      <dgm:t>
        <a:bodyPr/>
        <a:lstStyle/>
        <a:p>
          <a:r>
            <a:rPr lang="pl-PL" dirty="0"/>
            <a:t>3h</a:t>
          </a:r>
        </a:p>
      </dgm:t>
    </dgm:pt>
    <dgm:pt modelId="{D37B6AB7-C94C-4191-B4D2-F108E4EBCD36}" type="parTrans" cxnId="{36A06D58-A5D3-487C-B2AE-5FD9FECA7113}">
      <dgm:prSet/>
      <dgm:spPr/>
      <dgm:t>
        <a:bodyPr/>
        <a:lstStyle/>
        <a:p>
          <a:endParaRPr lang="pl-PL"/>
        </a:p>
      </dgm:t>
    </dgm:pt>
    <dgm:pt modelId="{81868C82-5762-4027-AA63-B9D43CC7F1F2}" type="sibTrans" cxnId="{36A06D58-A5D3-487C-B2AE-5FD9FECA7113}">
      <dgm:prSet/>
      <dgm:spPr/>
      <dgm:t>
        <a:bodyPr/>
        <a:lstStyle/>
        <a:p>
          <a:endParaRPr lang="pl-PL"/>
        </a:p>
      </dgm:t>
    </dgm:pt>
    <dgm:pt modelId="{2AE95F60-7DCA-4150-A453-DD444A66148C}">
      <dgm:prSet phldrT="[Tekst]"/>
      <dgm:spPr/>
      <dgm:t>
        <a:bodyPr/>
        <a:lstStyle/>
        <a:p>
          <a:r>
            <a:rPr lang="pl-PL" dirty="0"/>
            <a:t>Prezentacja wyników pracy w grupach i ewaluacja</a:t>
          </a:r>
        </a:p>
      </dgm:t>
    </dgm:pt>
    <dgm:pt modelId="{03DE40E2-835D-4D32-8D50-7604AF52411E}" type="parTrans" cxnId="{AA4D04BE-2B04-47AF-B75F-7B55AB490C96}">
      <dgm:prSet/>
      <dgm:spPr/>
      <dgm:t>
        <a:bodyPr/>
        <a:lstStyle/>
        <a:p>
          <a:endParaRPr lang="pl-PL"/>
        </a:p>
      </dgm:t>
    </dgm:pt>
    <dgm:pt modelId="{065427DB-5A2F-43B9-AD34-6869815E8EDF}" type="sibTrans" cxnId="{AA4D04BE-2B04-47AF-B75F-7B55AB490C96}">
      <dgm:prSet/>
      <dgm:spPr/>
      <dgm:t>
        <a:bodyPr/>
        <a:lstStyle/>
        <a:p>
          <a:endParaRPr lang="pl-PL"/>
        </a:p>
      </dgm:t>
    </dgm:pt>
    <dgm:pt modelId="{31C1EB63-4134-4E02-872B-DAE2BBE0028E}" type="pres">
      <dgm:prSet presAssocID="{7EF4AFA6-644B-4C07-A1CB-79164C32BE99}" presName="Name0" presStyleCnt="0">
        <dgm:presLayoutVars>
          <dgm:dir/>
          <dgm:animLvl val="lvl"/>
          <dgm:resizeHandles val="exact"/>
        </dgm:presLayoutVars>
      </dgm:prSet>
      <dgm:spPr/>
      <dgm:t>
        <a:bodyPr/>
        <a:lstStyle/>
        <a:p>
          <a:endParaRPr lang="pl-PL"/>
        </a:p>
      </dgm:t>
    </dgm:pt>
    <dgm:pt modelId="{548DE95E-ACE2-42E0-A99A-94795E83ADD3}" type="pres">
      <dgm:prSet presAssocID="{886105D2-C9AE-4886-97C5-5A23F9DEE798}" presName="compositeNode" presStyleCnt="0">
        <dgm:presLayoutVars>
          <dgm:bulletEnabled val="1"/>
        </dgm:presLayoutVars>
      </dgm:prSet>
      <dgm:spPr/>
    </dgm:pt>
    <dgm:pt modelId="{A2CE573C-BB68-4F5D-964A-6E66096AF3DE}" type="pres">
      <dgm:prSet presAssocID="{886105D2-C9AE-4886-97C5-5A23F9DEE798}" presName="bgRect" presStyleLbl="node1" presStyleIdx="0" presStyleCnt="4"/>
      <dgm:spPr/>
      <dgm:t>
        <a:bodyPr/>
        <a:lstStyle/>
        <a:p>
          <a:endParaRPr lang="pl-PL"/>
        </a:p>
      </dgm:t>
    </dgm:pt>
    <dgm:pt modelId="{ABF8231C-433A-4CD7-ADFA-D8E108F18811}" type="pres">
      <dgm:prSet presAssocID="{886105D2-C9AE-4886-97C5-5A23F9DEE798}" presName="parentNode" presStyleLbl="node1" presStyleIdx="0" presStyleCnt="4">
        <dgm:presLayoutVars>
          <dgm:chMax val="0"/>
          <dgm:bulletEnabled val="1"/>
        </dgm:presLayoutVars>
      </dgm:prSet>
      <dgm:spPr/>
      <dgm:t>
        <a:bodyPr/>
        <a:lstStyle/>
        <a:p>
          <a:endParaRPr lang="pl-PL"/>
        </a:p>
      </dgm:t>
    </dgm:pt>
    <dgm:pt modelId="{F9AAF374-0A1B-4AEE-96ED-DAEF2C86AC72}" type="pres">
      <dgm:prSet presAssocID="{886105D2-C9AE-4886-97C5-5A23F9DEE798}" presName="childNode" presStyleLbl="node1" presStyleIdx="0" presStyleCnt="4">
        <dgm:presLayoutVars>
          <dgm:bulletEnabled val="1"/>
        </dgm:presLayoutVars>
      </dgm:prSet>
      <dgm:spPr/>
      <dgm:t>
        <a:bodyPr/>
        <a:lstStyle/>
        <a:p>
          <a:endParaRPr lang="pl-PL"/>
        </a:p>
      </dgm:t>
    </dgm:pt>
    <dgm:pt modelId="{6F4FC114-E6E9-41B1-B4DD-5AE0F2C1492B}" type="pres">
      <dgm:prSet presAssocID="{B0E9BA3C-AA96-4332-9F82-7E67548FECB9}" presName="hSp" presStyleCnt="0"/>
      <dgm:spPr/>
    </dgm:pt>
    <dgm:pt modelId="{506E5EAF-C579-4613-84A1-D8C7C880E9DA}" type="pres">
      <dgm:prSet presAssocID="{B0E9BA3C-AA96-4332-9F82-7E67548FECB9}" presName="vProcSp" presStyleCnt="0"/>
      <dgm:spPr/>
    </dgm:pt>
    <dgm:pt modelId="{255D1813-9D83-4006-926A-7AE590B81DCB}" type="pres">
      <dgm:prSet presAssocID="{B0E9BA3C-AA96-4332-9F82-7E67548FECB9}" presName="vSp1" presStyleCnt="0"/>
      <dgm:spPr/>
    </dgm:pt>
    <dgm:pt modelId="{B8CEB34A-E986-4E89-AEC3-96D205CACF4E}" type="pres">
      <dgm:prSet presAssocID="{B0E9BA3C-AA96-4332-9F82-7E67548FECB9}" presName="simulatedConn" presStyleLbl="solidFgAcc1" presStyleIdx="0" presStyleCnt="3"/>
      <dgm:spPr/>
    </dgm:pt>
    <dgm:pt modelId="{A8BAA2F8-9CC1-4A38-9EE0-74C671447860}" type="pres">
      <dgm:prSet presAssocID="{B0E9BA3C-AA96-4332-9F82-7E67548FECB9}" presName="vSp2" presStyleCnt="0"/>
      <dgm:spPr/>
    </dgm:pt>
    <dgm:pt modelId="{772526A4-FD5B-428A-ACF5-B8CBA153B722}" type="pres">
      <dgm:prSet presAssocID="{B0E9BA3C-AA96-4332-9F82-7E67548FECB9}" presName="sibTrans" presStyleCnt="0"/>
      <dgm:spPr/>
    </dgm:pt>
    <dgm:pt modelId="{267D275C-F770-4216-BCE5-91BECB70A807}" type="pres">
      <dgm:prSet presAssocID="{FB34E755-F2A6-44A3-A112-358285E48634}" presName="compositeNode" presStyleCnt="0">
        <dgm:presLayoutVars>
          <dgm:bulletEnabled val="1"/>
        </dgm:presLayoutVars>
      </dgm:prSet>
      <dgm:spPr/>
    </dgm:pt>
    <dgm:pt modelId="{0828A128-8102-4979-816E-2EA9D33B89BB}" type="pres">
      <dgm:prSet presAssocID="{FB34E755-F2A6-44A3-A112-358285E48634}" presName="bgRect" presStyleLbl="node1" presStyleIdx="1" presStyleCnt="4"/>
      <dgm:spPr/>
      <dgm:t>
        <a:bodyPr/>
        <a:lstStyle/>
        <a:p>
          <a:endParaRPr lang="pl-PL"/>
        </a:p>
      </dgm:t>
    </dgm:pt>
    <dgm:pt modelId="{69299688-95FE-4EF6-BE6C-4053182EAAC2}" type="pres">
      <dgm:prSet presAssocID="{FB34E755-F2A6-44A3-A112-358285E48634}" presName="parentNode" presStyleLbl="node1" presStyleIdx="1" presStyleCnt="4">
        <dgm:presLayoutVars>
          <dgm:chMax val="0"/>
          <dgm:bulletEnabled val="1"/>
        </dgm:presLayoutVars>
      </dgm:prSet>
      <dgm:spPr/>
      <dgm:t>
        <a:bodyPr/>
        <a:lstStyle/>
        <a:p>
          <a:endParaRPr lang="pl-PL"/>
        </a:p>
      </dgm:t>
    </dgm:pt>
    <dgm:pt modelId="{20D670A6-05D6-4CF5-A36D-1AAA29A4E95E}" type="pres">
      <dgm:prSet presAssocID="{FB34E755-F2A6-44A3-A112-358285E48634}" presName="childNode" presStyleLbl="node1" presStyleIdx="1" presStyleCnt="4">
        <dgm:presLayoutVars>
          <dgm:bulletEnabled val="1"/>
        </dgm:presLayoutVars>
      </dgm:prSet>
      <dgm:spPr/>
      <dgm:t>
        <a:bodyPr/>
        <a:lstStyle/>
        <a:p>
          <a:endParaRPr lang="pl-PL"/>
        </a:p>
      </dgm:t>
    </dgm:pt>
    <dgm:pt modelId="{7CF7F29B-E086-4C68-A4CF-9B2D27D2BE49}" type="pres">
      <dgm:prSet presAssocID="{5706997E-4F0D-4D3A-A697-9DE22B233B3F}" presName="hSp" presStyleCnt="0"/>
      <dgm:spPr/>
    </dgm:pt>
    <dgm:pt modelId="{F95E9E5C-D103-4E79-9D3C-5474664D2E9A}" type="pres">
      <dgm:prSet presAssocID="{5706997E-4F0D-4D3A-A697-9DE22B233B3F}" presName="vProcSp" presStyleCnt="0"/>
      <dgm:spPr/>
    </dgm:pt>
    <dgm:pt modelId="{32573BFF-3050-4EF5-BAD4-B4E896DE62EB}" type="pres">
      <dgm:prSet presAssocID="{5706997E-4F0D-4D3A-A697-9DE22B233B3F}" presName="vSp1" presStyleCnt="0"/>
      <dgm:spPr/>
    </dgm:pt>
    <dgm:pt modelId="{F05D5B88-B682-4390-B702-5A8C64F6E588}" type="pres">
      <dgm:prSet presAssocID="{5706997E-4F0D-4D3A-A697-9DE22B233B3F}" presName="simulatedConn" presStyleLbl="solidFgAcc1" presStyleIdx="1" presStyleCnt="3"/>
      <dgm:spPr/>
    </dgm:pt>
    <dgm:pt modelId="{1E1ADA44-8994-47A8-94C1-66151D4826D7}" type="pres">
      <dgm:prSet presAssocID="{5706997E-4F0D-4D3A-A697-9DE22B233B3F}" presName="vSp2" presStyleCnt="0"/>
      <dgm:spPr/>
    </dgm:pt>
    <dgm:pt modelId="{97819300-665A-474E-A971-0C62E03C5B47}" type="pres">
      <dgm:prSet presAssocID="{5706997E-4F0D-4D3A-A697-9DE22B233B3F}" presName="sibTrans" presStyleCnt="0"/>
      <dgm:spPr/>
    </dgm:pt>
    <dgm:pt modelId="{3B5F4A10-A77E-4889-9279-B092E6B84D86}" type="pres">
      <dgm:prSet presAssocID="{7BCC45D7-2F29-45DD-BD98-B60F47830EC1}" presName="compositeNode" presStyleCnt="0">
        <dgm:presLayoutVars>
          <dgm:bulletEnabled val="1"/>
        </dgm:presLayoutVars>
      </dgm:prSet>
      <dgm:spPr/>
    </dgm:pt>
    <dgm:pt modelId="{D8B089C9-80CF-4637-81D6-20A3CFD92336}" type="pres">
      <dgm:prSet presAssocID="{7BCC45D7-2F29-45DD-BD98-B60F47830EC1}" presName="bgRect" presStyleLbl="node1" presStyleIdx="2" presStyleCnt="4"/>
      <dgm:spPr/>
      <dgm:t>
        <a:bodyPr/>
        <a:lstStyle/>
        <a:p>
          <a:endParaRPr lang="pl-PL"/>
        </a:p>
      </dgm:t>
    </dgm:pt>
    <dgm:pt modelId="{7D5D3863-2407-4E55-B6BE-6FBBC93AFDC6}" type="pres">
      <dgm:prSet presAssocID="{7BCC45D7-2F29-45DD-BD98-B60F47830EC1}" presName="parentNode" presStyleLbl="node1" presStyleIdx="2" presStyleCnt="4">
        <dgm:presLayoutVars>
          <dgm:chMax val="0"/>
          <dgm:bulletEnabled val="1"/>
        </dgm:presLayoutVars>
      </dgm:prSet>
      <dgm:spPr/>
      <dgm:t>
        <a:bodyPr/>
        <a:lstStyle/>
        <a:p>
          <a:endParaRPr lang="pl-PL"/>
        </a:p>
      </dgm:t>
    </dgm:pt>
    <dgm:pt modelId="{CD964808-1E8F-4EF2-A908-03D2A51CBCC0}" type="pres">
      <dgm:prSet presAssocID="{7BCC45D7-2F29-45DD-BD98-B60F47830EC1}" presName="childNode" presStyleLbl="node1" presStyleIdx="2" presStyleCnt="4">
        <dgm:presLayoutVars>
          <dgm:bulletEnabled val="1"/>
        </dgm:presLayoutVars>
      </dgm:prSet>
      <dgm:spPr/>
      <dgm:t>
        <a:bodyPr/>
        <a:lstStyle/>
        <a:p>
          <a:endParaRPr lang="pl-PL"/>
        </a:p>
      </dgm:t>
    </dgm:pt>
    <dgm:pt modelId="{304D051F-CA48-4EDF-97AA-63207116145D}" type="pres">
      <dgm:prSet presAssocID="{3C074C46-3106-4C76-B89B-CFC402F00D7A}" presName="hSp" presStyleCnt="0"/>
      <dgm:spPr/>
    </dgm:pt>
    <dgm:pt modelId="{1AC88E67-7546-4D7E-83AA-EEF90222F437}" type="pres">
      <dgm:prSet presAssocID="{3C074C46-3106-4C76-B89B-CFC402F00D7A}" presName="vProcSp" presStyleCnt="0"/>
      <dgm:spPr/>
    </dgm:pt>
    <dgm:pt modelId="{B84BFDA1-8415-4461-8DD7-F102E58CE253}" type="pres">
      <dgm:prSet presAssocID="{3C074C46-3106-4C76-B89B-CFC402F00D7A}" presName="vSp1" presStyleCnt="0"/>
      <dgm:spPr/>
    </dgm:pt>
    <dgm:pt modelId="{9B61EE65-ACF2-40AB-A997-07B1E1983E21}" type="pres">
      <dgm:prSet presAssocID="{3C074C46-3106-4C76-B89B-CFC402F00D7A}" presName="simulatedConn" presStyleLbl="solidFgAcc1" presStyleIdx="2" presStyleCnt="3"/>
      <dgm:spPr/>
    </dgm:pt>
    <dgm:pt modelId="{D62598C8-D509-451D-B793-F3CC1B57E0EA}" type="pres">
      <dgm:prSet presAssocID="{3C074C46-3106-4C76-B89B-CFC402F00D7A}" presName="vSp2" presStyleCnt="0"/>
      <dgm:spPr/>
    </dgm:pt>
    <dgm:pt modelId="{E85E9E38-A32C-4E1B-9B1C-85A3E59BB21B}" type="pres">
      <dgm:prSet presAssocID="{3C074C46-3106-4C76-B89B-CFC402F00D7A}" presName="sibTrans" presStyleCnt="0"/>
      <dgm:spPr/>
    </dgm:pt>
    <dgm:pt modelId="{A12E6FFE-B6AB-4CFB-B222-6269EB37389A}" type="pres">
      <dgm:prSet presAssocID="{ED736764-ABEB-40D6-8DAD-C6869C5DCDAA}" presName="compositeNode" presStyleCnt="0">
        <dgm:presLayoutVars>
          <dgm:bulletEnabled val="1"/>
        </dgm:presLayoutVars>
      </dgm:prSet>
      <dgm:spPr/>
    </dgm:pt>
    <dgm:pt modelId="{01E9F63F-FB35-45ED-B808-57F3A52977CA}" type="pres">
      <dgm:prSet presAssocID="{ED736764-ABEB-40D6-8DAD-C6869C5DCDAA}" presName="bgRect" presStyleLbl="node1" presStyleIdx="3" presStyleCnt="4"/>
      <dgm:spPr/>
      <dgm:t>
        <a:bodyPr/>
        <a:lstStyle/>
        <a:p>
          <a:endParaRPr lang="pl-PL"/>
        </a:p>
      </dgm:t>
    </dgm:pt>
    <dgm:pt modelId="{47B5BC97-19E0-4BA7-9CE6-8571E8962077}" type="pres">
      <dgm:prSet presAssocID="{ED736764-ABEB-40D6-8DAD-C6869C5DCDAA}" presName="parentNode" presStyleLbl="node1" presStyleIdx="3" presStyleCnt="4">
        <dgm:presLayoutVars>
          <dgm:chMax val="0"/>
          <dgm:bulletEnabled val="1"/>
        </dgm:presLayoutVars>
      </dgm:prSet>
      <dgm:spPr/>
      <dgm:t>
        <a:bodyPr/>
        <a:lstStyle/>
        <a:p>
          <a:endParaRPr lang="pl-PL"/>
        </a:p>
      </dgm:t>
    </dgm:pt>
    <dgm:pt modelId="{F2F5B1B6-D173-4F30-86FE-16AB148C3064}" type="pres">
      <dgm:prSet presAssocID="{ED736764-ABEB-40D6-8DAD-C6869C5DCDAA}" presName="childNode" presStyleLbl="node1" presStyleIdx="3" presStyleCnt="4">
        <dgm:presLayoutVars>
          <dgm:bulletEnabled val="1"/>
        </dgm:presLayoutVars>
      </dgm:prSet>
      <dgm:spPr/>
      <dgm:t>
        <a:bodyPr/>
        <a:lstStyle/>
        <a:p>
          <a:endParaRPr lang="pl-PL"/>
        </a:p>
      </dgm:t>
    </dgm:pt>
  </dgm:ptLst>
  <dgm:cxnLst>
    <dgm:cxn modelId="{941BB7BA-C08F-438F-9EA2-F2DDBCC6BA43}" type="presOf" srcId="{FB34E755-F2A6-44A3-A112-358285E48634}" destId="{0828A128-8102-4979-816E-2EA9D33B89BB}" srcOrd="0" destOrd="0" presId="urn:microsoft.com/office/officeart/2005/8/layout/hProcess7#1"/>
    <dgm:cxn modelId="{CE456A7F-BCBD-43D5-ADD5-2435FD44BD41}" type="presOf" srcId="{1512A7EB-43E6-4713-B271-BDA5A747A999}" destId="{F9AAF374-0A1B-4AEE-96ED-DAEF2C86AC72}" srcOrd="0" destOrd="0" presId="urn:microsoft.com/office/officeart/2005/8/layout/hProcess7#1"/>
    <dgm:cxn modelId="{8AB367DE-EE7B-4CB8-A349-E725C9532C17}" srcId="{7BCC45D7-2F29-45DD-BD98-B60F47830EC1}" destId="{3B7D1153-39AD-40B4-BB32-D7250A6AE452}" srcOrd="0" destOrd="0" parTransId="{8B906FE1-3042-46A9-ADEE-5BC15B2016B7}" sibTransId="{66D58725-BCD1-4C04-B61D-6A3652154534}"/>
    <dgm:cxn modelId="{FF047FD9-AACA-4090-A555-609A0935B7C0}" type="presOf" srcId="{ED736764-ABEB-40D6-8DAD-C6869C5DCDAA}" destId="{01E9F63F-FB35-45ED-B808-57F3A52977CA}" srcOrd="0" destOrd="0" presId="urn:microsoft.com/office/officeart/2005/8/layout/hProcess7#1"/>
    <dgm:cxn modelId="{CFDEC0BB-6FD1-441D-AF34-6495CD1EC4B2}" srcId="{7EF4AFA6-644B-4C07-A1CB-79164C32BE99}" destId="{886105D2-C9AE-4886-97C5-5A23F9DEE798}" srcOrd="0" destOrd="0" parTransId="{15DD5373-2647-4165-8EC7-37D06C0ED0C6}" sibTransId="{B0E9BA3C-AA96-4332-9F82-7E67548FECB9}"/>
    <dgm:cxn modelId="{F714B652-7090-4E1F-A5D5-BED4C41FC593}" type="presOf" srcId="{FB34E755-F2A6-44A3-A112-358285E48634}" destId="{69299688-95FE-4EF6-BE6C-4053182EAAC2}" srcOrd="1" destOrd="0" presId="urn:microsoft.com/office/officeart/2005/8/layout/hProcess7#1"/>
    <dgm:cxn modelId="{36A06D58-A5D3-487C-B2AE-5FD9FECA7113}" srcId="{7EF4AFA6-644B-4C07-A1CB-79164C32BE99}" destId="{ED736764-ABEB-40D6-8DAD-C6869C5DCDAA}" srcOrd="3" destOrd="0" parTransId="{D37B6AB7-C94C-4191-B4D2-F108E4EBCD36}" sibTransId="{81868C82-5762-4027-AA63-B9D43CC7F1F2}"/>
    <dgm:cxn modelId="{9125DCA6-46A9-4286-9014-E2711CFF0917}" type="presOf" srcId="{886105D2-C9AE-4886-97C5-5A23F9DEE798}" destId="{ABF8231C-433A-4CD7-ADFA-D8E108F18811}" srcOrd="1" destOrd="0" presId="urn:microsoft.com/office/officeart/2005/8/layout/hProcess7#1"/>
    <dgm:cxn modelId="{82FE8AC4-11E5-4B05-8AFB-EAAB17750EE6}" srcId="{7EF4AFA6-644B-4C07-A1CB-79164C32BE99}" destId="{FB34E755-F2A6-44A3-A112-358285E48634}" srcOrd="1" destOrd="0" parTransId="{B503CBB0-CBD6-49B1-8340-08DAD277014D}" sibTransId="{5706997E-4F0D-4D3A-A697-9DE22B233B3F}"/>
    <dgm:cxn modelId="{17202BF2-738D-41C8-AB17-F685384967DD}" type="presOf" srcId="{3B7D1153-39AD-40B4-BB32-D7250A6AE452}" destId="{CD964808-1E8F-4EF2-A908-03D2A51CBCC0}" srcOrd="0" destOrd="0" presId="urn:microsoft.com/office/officeart/2005/8/layout/hProcess7#1"/>
    <dgm:cxn modelId="{C5889C95-D20E-4C1F-BDD7-8EBC2514BAD1}" type="presOf" srcId="{968BD3F2-C10E-42F6-B9E9-4D7A84D123DE}" destId="{20D670A6-05D6-4CF5-A36D-1AAA29A4E95E}" srcOrd="0" destOrd="0" presId="urn:microsoft.com/office/officeart/2005/8/layout/hProcess7#1"/>
    <dgm:cxn modelId="{239C951D-A089-4B88-A308-A5F90254D075}" type="presOf" srcId="{886105D2-C9AE-4886-97C5-5A23F9DEE798}" destId="{A2CE573C-BB68-4F5D-964A-6E66096AF3DE}" srcOrd="0" destOrd="0" presId="urn:microsoft.com/office/officeart/2005/8/layout/hProcess7#1"/>
    <dgm:cxn modelId="{03CDCFD6-8FAA-4D5D-AC14-A455597EDE28}" type="presOf" srcId="{ED736764-ABEB-40D6-8DAD-C6869C5DCDAA}" destId="{47B5BC97-19E0-4BA7-9CE6-8571E8962077}" srcOrd="1" destOrd="0" presId="urn:microsoft.com/office/officeart/2005/8/layout/hProcess7#1"/>
    <dgm:cxn modelId="{960690AF-C456-45C5-B55C-D987D881DA6D}" type="presOf" srcId="{7BCC45D7-2F29-45DD-BD98-B60F47830EC1}" destId="{7D5D3863-2407-4E55-B6BE-6FBBC93AFDC6}" srcOrd="1" destOrd="0" presId="urn:microsoft.com/office/officeart/2005/8/layout/hProcess7#1"/>
    <dgm:cxn modelId="{AA4D04BE-2B04-47AF-B75F-7B55AB490C96}" srcId="{ED736764-ABEB-40D6-8DAD-C6869C5DCDAA}" destId="{2AE95F60-7DCA-4150-A453-DD444A66148C}" srcOrd="0" destOrd="0" parTransId="{03DE40E2-835D-4D32-8D50-7604AF52411E}" sibTransId="{065427DB-5A2F-43B9-AD34-6869815E8EDF}"/>
    <dgm:cxn modelId="{AC22F0D7-5E46-4E35-97D9-AB3ED640ED54}" srcId="{FB34E755-F2A6-44A3-A112-358285E48634}" destId="{968BD3F2-C10E-42F6-B9E9-4D7A84D123DE}" srcOrd="0" destOrd="0" parTransId="{4FEF3965-4D1A-479D-BBD2-560121DF8F82}" sibTransId="{DDE7D861-70F1-4BBD-9BC2-5E903314DAF9}"/>
    <dgm:cxn modelId="{95534A8C-10E4-4412-9D71-160613E58383}" type="presOf" srcId="{7EF4AFA6-644B-4C07-A1CB-79164C32BE99}" destId="{31C1EB63-4134-4E02-872B-DAE2BBE0028E}" srcOrd="0" destOrd="0" presId="urn:microsoft.com/office/officeart/2005/8/layout/hProcess7#1"/>
    <dgm:cxn modelId="{B43FBC73-F1C2-420F-AC60-ED8A21D38DBF}" type="presOf" srcId="{7BCC45D7-2F29-45DD-BD98-B60F47830EC1}" destId="{D8B089C9-80CF-4637-81D6-20A3CFD92336}" srcOrd="0" destOrd="0" presId="urn:microsoft.com/office/officeart/2005/8/layout/hProcess7#1"/>
    <dgm:cxn modelId="{6BE2CFE5-E65E-4EA9-8BB2-C0BB8D6D7307}" srcId="{7EF4AFA6-644B-4C07-A1CB-79164C32BE99}" destId="{7BCC45D7-2F29-45DD-BD98-B60F47830EC1}" srcOrd="2" destOrd="0" parTransId="{0520BE9C-1308-4BB9-BE70-DE03773AC5A4}" sibTransId="{3C074C46-3106-4C76-B89B-CFC402F00D7A}"/>
    <dgm:cxn modelId="{116AA20B-46E2-44E6-A2E5-CCFB20739A04}" srcId="{886105D2-C9AE-4886-97C5-5A23F9DEE798}" destId="{1512A7EB-43E6-4713-B271-BDA5A747A999}" srcOrd="0" destOrd="0" parTransId="{E7655559-6422-4A60-BFBC-0CA11FC683EB}" sibTransId="{4B1A9606-3508-4039-8FB7-64D54E8B5C9F}"/>
    <dgm:cxn modelId="{D9E430F2-5D02-4A60-9B49-D7CE94011B20}" type="presOf" srcId="{2AE95F60-7DCA-4150-A453-DD444A66148C}" destId="{F2F5B1B6-D173-4F30-86FE-16AB148C3064}" srcOrd="0" destOrd="0" presId="urn:microsoft.com/office/officeart/2005/8/layout/hProcess7#1"/>
    <dgm:cxn modelId="{591E6FF5-D73B-4202-AEDF-179EB54F76FD}" type="presParOf" srcId="{31C1EB63-4134-4E02-872B-DAE2BBE0028E}" destId="{548DE95E-ACE2-42E0-A99A-94795E83ADD3}" srcOrd="0" destOrd="0" presId="urn:microsoft.com/office/officeart/2005/8/layout/hProcess7#1"/>
    <dgm:cxn modelId="{A2588AA6-8A16-44C3-898F-F41A71FC8917}" type="presParOf" srcId="{548DE95E-ACE2-42E0-A99A-94795E83ADD3}" destId="{A2CE573C-BB68-4F5D-964A-6E66096AF3DE}" srcOrd="0" destOrd="0" presId="urn:microsoft.com/office/officeart/2005/8/layout/hProcess7#1"/>
    <dgm:cxn modelId="{1C43DC83-8598-4A54-A38C-A09FAB5648E2}" type="presParOf" srcId="{548DE95E-ACE2-42E0-A99A-94795E83ADD3}" destId="{ABF8231C-433A-4CD7-ADFA-D8E108F18811}" srcOrd="1" destOrd="0" presId="urn:microsoft.com/office/officeart/2005/8/layout/hProcess7#1"/>
    <dgm:cxn modelId="{54A82AD9-9C50-46BB-8542-CB0905DDE6C7}" type="presParOf" srcId="{548DE95E-ACE2-42E0-A99A-94795E83ADD3}" destId="{F9AAF374-0A1B-4AEE-96ED-DAEF2C86AC72}" srcOrd="2" destOrd="0" presId="urn:microsoft.com/office/officeart/2005/8/layout/hProcess7#1"/>
    <dgm:cxn modelId="{D2C340F7-7900-41EB-8BC5-CABA6C2931D3}" type="presParOf" srcId="{31C1EB63-4134-4E02-872B-DAE2BBE0028E}" destId="{6F4FC114-E6E9-41B1-B4DD-5AE0F2C1492B}" srcOrd="1" destOrd="0" presId="urn:microsoft.com/office/officeart/2005/8/layout/hProcess7#1"/>
    <dgm:cxn modelId="{D89892CE-5C6D-4A05-AEC1-8ACB3962EE94}" type="presParOf" srcId="{31C1EB63-4134-4E02-872B-DAE2BBE0028E}" destId="{506E5EAF-C579-4613-84A1-D8C7C880E9DA}" srcOrd="2" destOrd="0" presId="urn:microsoft.com/office/officeart/2005/8/layout/hProcess7#1"/>
    <dgm:cxn modelId="{A78B4047-6188-497B-BA22-8ED7876ED63B}" type="presParOf" srcId="{506E5EAF-C579-4613-84A1-D8C7C880E9DA}" destId="{255D1813-9D83-4006-926A-7AE590B81DCB}" srcOrd="0" destOrd="0" presId="urn:microsoft.com/office/officeart/2005/8/layout/hProcess7#1"/>
    <dgm:cxn modelId="{2F16436B-7AC1-42B0-A339-EB69BAAC1BCF}" type="presParOf" srcId="{506E5EAF-C579-4613-84A1-D8C7C880E9DA}" destId="{B8CEB34A-E986-4E89-AEC3-96D205CACF4E}" srcOrd="1" destOrd="0" presId="urn:microsoft.com/office/officeart/2005/8/layout/hProcess7#1"/>
    <dgm:cxn modelId="{FDC4E953-C4CD-4003-9281-567F47A11604}" type="presParOf" srcId="{506E5EAF-C579-4613-84A1-D8C7C880E9DA}" destId="{A8BAA2F8-9CC1-4A38-9EE0-74C671447860}" srcOrd="2" destOrd="0" presId="urn:microsoft.com/office/officeart/2005/8/layout/hProcess7#1"/>
    <dgm:cxn modelId="{35443A12-036B-4EDA-A4E4-D545C8A9418C}" type="presParOf" srcId="{31C1EB63-4134-4E02-872B-DAE2BBE0028E}" destId="{772526A4-FD5B-428A-ACF5-B8CBA153B722}" srcOrd="3" destOrd="0" presId="urn:microsoft.com/office/officeart/2005/8/layout/hProcess7#1"/>
    <dgm:cxn modelId="{7A9191FB-8462-4291-893F-C2EE40C24641}" type="presParOf" srcId="{31C1EB63-4134-4E02-872B-DAE2BBE0028E}" destId="{267D275C-F770-4216-BCE5-91BECB70A807}" srcOrd="4" destOrd="0" presId="urn:microsoft.com/office/officeart/2005/8/layout/hProcess7#1"/>
    <dgm:cxn modelId="{D1CCFC62-6DF0-4FF4-8EEA-66A072914B0F}" type="presParOf" srcId="{267D275C-F770-4216-BCE5-91BECB70A807}" destId="{0828A128-8102-4979-816E-2EA9D33B89BB}" srcOrd="0" destOrd="0" presId="urn:microsoft.com/office/officeart/2005/8/layout/hProcess7#1"/>
    <dgm:cxn modelId="{ADABEB9F-E6FC-463E-AEDA-225D99351A1E}" type="presParOf" srcId="{267D275C-F770-4216-BCE5-91BECB70A807}" destId="{69299688-95FE-4EF6-BE6C-4053182EAAC2}" srcOrd="1" destOrd="0" presId="urn:microsoft.com/office/officeart/2005/8/layout/hProcess7#1"/>
    <dgm:cxn modelId="{56F6A63C-A8E2-4A8C-9D9F-FC403B45F9FE}" type="presParOf" srcId="{267D275C-F770-4216-BCE5-91BECB70A807}" destId="{20D670A6-05D6-4CF5-A36D-1AAA29A4E95E}" srcOrd="2" destOrd="0" presId="urn:microsoft.com/office/officeart/2005/8/layout/hProcess7#1"/>
    <dgm:cxn modelId="{5FB0A2CE-F1F8-403E-AE8F-7984919582F6}" type="presParOf" srcId="{31C1EB63-4134-4E02-872B-DAE2BBE0028E}" destId="{7CF7F29B-E086-4C68-A4CF-9B2D27D2BE49}" srcOrd="5" destOrd="0" presId="urn:microsoft.com/office/officeart/2005/8/layout/hProcess7#1"/>
    <dgm:cxn modelId="{F5222600-373F-4E95-9361-9BDF4E8975B2}" type="presParOf" srcId="{31C1EB63-4134-4E02-872B-DAE2BBE0028E}" destId="{F95E9E5C-D103-4E79-9D3C-5474664D2E9A}" srcOrd="6" destOrd="0" presId="urn:microsoft.com/office/officeart/2005/8/layout/hProcess7#1"/>
    <dgm:cxn modelId="{8F01F3F9-1318-4BEC-AA63-E715360B9C95}" type="presParOf" srcId="{F95E9E5C-D103-4E79-9D3C-5474664D2E9A}" destId="{32573BFF-3050-4EF5-BAD4-B4E896DE62EB}" srcOrd="0" destOrd="0" presId="urn:microsoft.com/office/officeart/2005/8/layout/hProcess7#1"/>
    <dgm:cxn modelId="{37CC2921-00DC-4759-AECB-F8BB34CA7B3D}" type="presParOf" srcId="{F95E9E5C-D103-4E79-9D3C-5474664D2E9A}" destId="{F05D5B88-B682-4390-B702-5A8C64F6E588}" srcOrd="1" destOrd="0" presId="urn:microsoft.com/office/officeart/2005/8/layout/hProcess7#1"/>
    <dgm:cxn modelId="{46DAA62C-BA9C-474E-AC2B-99B32AF9181F}" type="presParOf" srcId="{F95E9E5C-D103-4E79-9D3C-5474664D2E9A}" destId="{1E1ADA44-8994-47A8-94C1-66151D4826D7}" srcOrd="2" destOrd="0" presId="urn:microsoft.com/office/officeart/2005/8/layout/hProcess7#1"/>
    <dgm:cxn modelId="{0CD45152-2045-44CA-B848-BA5EFBCEF2A9}" type="presParOf" srcId="{31C1EB63-4134-4E02-872B-DAE2BBE0028E}" destId="{97819300-665A-474E-A971-0C62E03C5B47}" srcOrd="7" destOrd="0" presId="urn:microsoft.com/office/officeart/2005/8/layout/hProcess7#1"/>
    <dgm:cxn modelId="{15A62779-B605-438C-97BD-B122DEF7CBE6}" type="presParOf" srcId="{31C1EB63-4134-4E02-872B-DAE2BBE0028E}" destId="{3B5F4A10-A77E-4889-9279-B092E6B84D86}" srcOrd="8" destOrd="0" presId="urn:microsoft.com/office/officeart/2005/8/layout/hProcess7#1"/>
    <dgm:cxn modelId="{E3D1E211-D30D-4319-9775-3E607AEC1DDD}" type="presParOf" srcId="{3B5F4A10-A77E-4889-9279-B092E6B84D86}" destId="{D8B089C9-80CF-4637-81D6-20A3CFD92336}" srcOrd="0" destOrd="0" presId="urn:microsoft.com/office/officeart/2005/8/layout/hProcess7#1"/>
    <dgm:cxn modelId="{B9412235-55BE-4A89-BC00-8E15633FBB62}" type="presParOf" srcId="{3B5F4A10-A77E-4889-9279-B092E6B84D86}" destId="{7D5D3863-2407-4E55-B6BE-6FBBC93AFDC6}" srcOrd="1" destOrd="0" presId="urn:microsoft.com/office/officeart/2005/8/layout/hProcess7#1"/>
    <dgm:cxn modelId="{D4DF44CA-9D05-441D-9AAF-23F0FB0D646D}" type="presParOf" srcId="{3B5F4A10-A77E-4889-9279-B092E6B84D86}" destId="{CD964808-1E8F-4EF2-A908-03D2A51CBCC0}" srcOrd="2" destOrd="0" presId="urn:microsoft.com/office/officeart/2005/8/layout/hProcess7#1"/>
    <dgm:cxn modelId="{286C0A0B-5201-4EAA-853A-0CB75653A850}" type="presParOf" srcId="{31C1EB63-4134-4E02-872B-DAE2BBE0028E}" destId="{304D051F-CA48-4EDF-97AA-63207116145D}" srcOrd="9" destOrd="0" presId="urn:microsoft.com/office/officeart/2005/8/layout/hProcess7#1"/>
    <dgm:cxn modelId="{66CE47FA-E2EE-4F07-B676-EB95EC1BF8AD}" type="presParOf" srcId="{31C1EB63-4134-4E02-872B-DAE2BBE0028E}" destId="{1AC88E67-7546-4D7E-83AA-EEF90222F437}" srcOrd="10" destOrd="0" presId="urn:microsoft.com/office/officeart/2005/8/layout/hProcess7#1"/>
    <dgm:cxn modelId="{5367F3AE-DF2C-4AAE-ABB7-E823A115ABE8}" type="presParOf" srcId="{1AC88E67-7546-4D7E-83AA-EEF90222F437}" destId="{B84BFDA1-8415-4461-8DD7-F102E58CE253}" srcOrd="0" destOrd="0" presId="urn:microsoft.com/office/officeart/2005/8/layout/hProcess7#1"/>
    <dgm:cxn modelId="{189BE731-2BF3-4262-A28D-97B54C92FCE4}" type="presParOf" srcId="{1AC88E67-7546-4D7E-83AA-EEF90222F437}" destId="{9B61EE65-ACF2-40AB-A997-07B1E1983E21}" srcOrd="1" destOrd="0" presId="urn:microsoft.com/office/officeart/2005/8/layout/hProcess7#1"/>
    <dgm:cxn modelId="{DC6BAEC7-1CF5-4FF8-A37A-6FED55941E2D}" type="presParOf" srcId="{1AC88E67-7546-4D7E-83AA-EEF90222F437}" destId="{D62598C8-D509-451D-B793-F3CC1B57E0EA}" srcOrd="2" destOrd="0" presId="urn:microsoft.com/office/officeart/2005/8/layout/hProcess7#1"/>
    <dgm:cxn modelId="{FAD868D1-93D3-4BCA-B972-BCE53EE54808}" type="presParOf" srcId="{31C1EB63-4134-4E02-872B-DAE2BBE0028E}" destId="{E85E9E38-A32C-4E1B-9B1C-85A3E59BB21B}" srcOrd="11" destOrd="0" presId="urn:microsoft.com/office/officeart/2005/8/layout/hProcess7#1"/>
    <dgm:cxn modelId="{6FCEB303-4570-4A5E-B35B-887257919ED6}" type="presParOf" srcId="{31C1EB63-4134-4E02-872B-DAE2BBE0028E}" destId="{A12E6FFE-B6AB-4CFB-B222-6269EB37389A}" srcOrd="12" destOrd="0" presId="urn:microsoft.com/office/officeart/2005/8/layout/hProcess7#1"/>
    <dgm:cxn modelId="{4816BDA6-7D45-4686-9C78-7EA7CED06942}" type="presParOf" srcId="{A12E6FFE-B6AB-4CFB-B222-6269EB37389A}" destId="{01E9F63F-FB35-45ED-B808-57F3A52977CA}" srcOrd="0" destOrd="0" presId="urn:microsoft.com/office/officeart/2005/8/layout/hProcess7#1"/>
    <dgm:cxn modelId="{63F9E4C4-F9C7-4D82-9784-1E884A91D3DD}" type="presParOf" srcId="{A12E6FFE-B6AB-4CFB-B222-6269EB37389A}" destId="{47B5BC97-19E0-4BA7-9CE6-8571E8962077}" srcOrd="1" destOrd="0" presId="urn:microsoft.com/office/officeart/2005/8/layout/hProcess7#1"/>
    <dgm:cxn modelId="{1D7DE779-D83F-4534-8E00-BAC34A4978E1}" type="presParOf" srcId="{A12E6FFE-B6AB-4CFB-B222-6269EB37389A}" destId="{F2F5B1B6-D173-4F30-86FE-16AB148C3064}"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1" loCatId="pyramid" qsTypeId="urn:microsoft.com/office/officeart/2005/8/quickstyle/simple1" qsCatId="simple" csTypeId="urn:microsoft.com/office/officeart/2005/8/colors/accent6_5" csCatId="accent6"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err="1"/>
            <a:t>niedostetczny</a:t>
          </a:r>
          <a:endParaRPr lang="pl-PL" dirty="0"/>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9D1930A-6464-44DC-8BCB-F9835334FDC7}" type="pres">
      <dgm:prSet presAssocID="{3E98D307-BFAA-4D97-9DC9-EE6AB3EA965A}" presName="Name0" presStyleCnt="0">
        <dgm:presLayoutVars>
          <dgm:dir/>
          <dgm:animLvl val="lvl"/>
          <dgm:resizeHandles val="exact"/>
        </dgm:presLayoutVars>
      </dgm:prSet>
      <dgm:spPr/>
    </dgm:pt>
    <dgm:pt modelId="{B04AB4D6-073E-420D-AD59-8CCAB437BE62}" type="pres">
      <dgm:prSet presAssocID="{D8063049-7493-41D4-B1CC-A03AC1B1AFDC}" presName="Name8" presStyleCnt="0"/>
      <dgm:spPr/>
    </dgm:pt>
    <dgm:pt modelId="{4803DA3B-B537-4E5C-80C2-B7B6C7C2ACB8}" type="pres">
      <dgm:prSet presAssocID="{D8063049-7493-41D4-B1CC-A03AC1B1AFDC}" presName="level" presStyleLbl="node1" presStyleIdx="0" presStyleCnt="6">
        <dgm:presLayoutVars>
          <dgm:chMax val="1"/>
          <dgm:bulletEnabled val="1"/>
        </dgm:presLayoutVars>
      </dgm:prSet>
      <dgm:spPr/>
      <dgm:t>
        <a:bodyPr/>
        <a:lstStyle/>
        <a:p>
          <a:endParaRPr lang="pl-PL"/>
        </a:p>
      </dgm:t>
    </dgm:pt>
    <dgm:pt modelId="{BE62B717-B498-4E45-A7CA-9B8EF8AC3D26}" type="pres">
      <dgm:prSet presAssocID="{D8063049-7493-41D4-B1CC-A03AC1B1AFDC}" presName="levelTx" presStyleLbl="revTx" presStyleIdx="0" presStyleCnt="0">
        <dgm:presLayoutVars>
          <dgm:chMax val="1"/>
          <dgm:bulletEnabled val="1"/>
        </dgm:presLayoutVars>
      </dgm:prSet>
      <dgm:spPr/>
      <dgm:t>
        <a:bodyPr/>
        <a:lstStyle/>
        <a:p>
          <a:endParaRPr lang="pl-PL"/>
        </a:p>
      </dgm:t>
    </dgm:pt>
    <dgm:pt modelId="{9D9277D4-D213-4035-A44C-5C01F0A3C2D6}" type="pres">
      <dgm:prSet presAssocID="{EDC471C4-26D6-4ABB-A2F2-0A4B2A2468B3}" presName="Name8" presStyleCnt="0"/>
      <dgm:spPr/>
    </dgm:pt>
    <dgm:pt modelId="{6563E3E7-B4AB-4C1B-B885-1F572FFCB505}" type="pres">
      <dgm:prSet presAssocID="{EDC471C4-26D6-4ABB-A2F2-0A4B2A2468B3}" presName="level" presStyleLbl="node1" presStyleIdx="1" presStyleCnt="6">
        <dgm:presLayoutVars>
          <dgm:chMax val="1"/>
          <dgm:bulletEnabled val="1"/>
        </dgm:presLayoutVars>
      </dgm:prSet>
      <dgm:spPr/>
      <dgm:t>
        <a:bodyPr/>
        <a:lstStyle/>
        <a:p>
          <a:endParaRPr lang="pl-PL"/>
        </a:p>
      </dgm:t>
    </dgm:pt>
    <dgm:pt modelId="{C17E3412-C9F4-4C61-9EF4-F2E293B8FE6A}" type="pres">
      <dgm:prSet presAssocID="{EDC471C4-26D6-4ABB-A2F2-0A4B2A2468B3}" presName="levelTx" presStyleLbl="revTx" presStyleIdx="0" presStyleCnt="0">
        <dgm:presLayoutVars>
          <dgm:chMax val="1"/>
          <dgm:bulletEnabled val="1"/>
        </dgm:presLayoutVars>
      </dgm:prSet>
      <dgm:spPr/>
      <dgm:t>
        <a:bodyPr/>
        <a:lstStyle/>
        <a:p>
          <a:endParaRPr lang="pl-PL"/>
        </a:p>
      </dgm:t>
    </dgm:pt>
    <dgm:pt modelId="{86889662-EFD1-47DD-93E7-9650E35EA83E}" type="pres">
      <dgm:prSet presAssocID="{2272E22D-0414-47B6-B861-2A354CA76915}" presName="Name8" presStyleCnt="0"/>
      <dgm:spPr/>
    </dgm:pt>
    <dgm:pt modelId="{E5E13062-D1A8-4B09-BBED-1127C6B2EF0B}" type="pres">
      <dgm:prSet presAssocID="{2272E22D-0414-47B6-B861-2A354CA76915}" presName="level" presStyleLbl="node1" presStyleIdx="2" presStyleCnt="6">
        <dgm:presLayoutVars>
          <dgm:chMax val="1"/>
          <dgm:bulletEnabled val="1"/>
        </dgm:presLayoutVars>
      </dgm:prSet>
      <dgm:spPr/>
      <dgm:t>
        <a:bodyPr/>
        <a:lstStyle/>
        <a:p>
          <a:endParaRPr lang="pl-PL"/>
        </a:p>
      </dgm:t>
    </dgm:pt>
    <dgm:pt modelId="{BEC96A23-5A6C-4591-BD37-FAE337186CCE}" type="pres">
      <dgm:prSet presAssocID="{2272E22D-0414-47B6-B861-2A354CA76915}" presName="levelTx" presStyleLbl="revTx" presStyleIdx="0" presStyleCnt="0">
        <dgm:presLayoutVars>
          <dgm:chMax val="1"/>
          <dgm:bulletEnabled val="1"/>
        </dgm:presLayoutVars>
      </dgm:prSet>
      <dgm:spPr/>
      <dgm:t>
        <a:bodyPr/>
        <a:lstStyle/>
        <a:p>
          <a:endParaRPr lang="pl-PL"/>
        </a:p>
      </dgm:t>
    </dgm:pt>
    <dgm:pt modelId="{4E697BE1-BD58-4A01-AD03-A740D6DCD4EA}" type="pres">
      <dgm:prSet presAssocID="{10F0BCA8-E511-4366-A71A-BC7B3C73FA8B}" presName="Name8" presStyleCnt="0"/>
      <dgm:spPr/>
    </dgm:pt>
    <dgm:pt modelId="{7B34F757-B65F-433E-AE3C-ACE2CAAED9DC}" type="pres">
      <dgm:prSet presAssocID="{10F0BCA8-E511-4366-A71A-BC7B3C73FA8B}" presName="level" presStyleLbl="node1" presStyleIdx="3" presStyleCnt="6">
        <dgm:presLayoutVars>
          <dgm:chMax val="1"/>
          <dgm:bulletEnabled val="1"/>
        </dgm:presLayoutVars>
      </dgm:prSet>
      <dgm:spPr/>
      <dgm:t>
        <a:bodyPr/>
        <a:lstStyle/>
        <a:p>
          <a:endParaRPr lang="pl-PL"/>
        </a:p>
      </dgm:t>
    </dgm:pt>
    <dgm:pt modelId="{87C9899D-052E-4D29-B1B5-B1B67ADD76F7}" type="pres">
      <dgm:prSet presAssocID="{10F0BCA8-E511-4366-A71A-BC7B3C73FA8B}" presName="levelTx" presStyleLbl="revTx" presStyleIdx="0" presStyleCnt="0">
        <dgm:presLayoutVars>
          <dgm:chMax val="1"/>
          <dgm:bulletEnabled val="1"/>
        </dgm:presLayoutVars>
      </dgm:prSet>
      <dgm:spPr/>
      <dgm:t>
        <a:bodyPr/>
        <a:lstStyle/>
        <a:p>
          <a:endParaRPr lang="pl-PL"/>
        </a:p>
      </dgm:t>
    </dgm:pt>
    <dgm:pt modelId="{AF3DC0EA-8D12-486C-9ED5-757ACD2D6E71}" type="pres">
      <dgm:prSet presAssocID="{F893FA8B-B776-4162-A91B-B82610C26CE4}" presName="Name8" presStyleCnt="0"/>
      <dgm:spPr/>
    </dgm:pt>
    <dgm:pt modelId="{CA122EFA-7558-4CB8-92F4-024F091330B7}" type="pres">
      <dgm:prSet presAssocID="{F893FA8B-B776-4162-A91B-B82610C26CE4}" presName="level" presStyleLbl="node1" presStyleIdx="4" presStyleCnt="6">
        <dgm:presLayoutVars>
          <dgm:chMax val="1"/>
          <dgm:bulletEnabled val="1"/>
        </dgm:presLayoutVars>
      </dgm:prSet>
      <dgm:spPr/>
      <dgm:t>
        <a:bodyPr/>
        <a:lstStyle/>
        <a:p>
          <a:endParaRPr lang="pl-PL"/>
        </a:p>
      </dgm:t>
    </dgm:pt>
    <dgm:pt modelId="{41D80B5C-07D9-43F6-9427-81938773CCA6}" type="pres">
      <dgm:prSet presAssocID="{F893FA8B-B776-4162-A91B-B82610C26CE4}" presName="levelTx" presStyleLbl="revTx" presStyleIdx="0" presStyleCnt="0">
        <dgm:presLayoutVars>
          <dgm:chMax val="1"/>
          <dgm:bulletEnabled val="1"/>
        </dgm:presLayoutVars>
      </dgm:prSet>
      <dgm:spPr/>
      <dgm:t>
        <a:bodyPr/>
        <a:lstStyle/>
        <a:p>
          <a:endParaRPr lang="pl-PL"/>
        </a:p>
      </dgm:t>
    </dgm:pt>
    <dgm:pt modelId="{794ECA41-5856-4A27-B8E0-60F1E7096B4F}" type="pres">
      <dgm:prSet presAssocID="{35C7B276-D57D-4FF4-8F0C-B99055EA1493}" presName="Name8" presStyleCnt="0"/>
      <dgm:spPr/>
    </dgm:pt>
    <dgm:pt modelId="{C9F0F8DB-DC00-49ED-A26B-0F2EDD5ABA16}" type="pres">
      <dgm:prSet presAssocID="{35C7B276-D57D-4FF4-8F0C-B99055EA1493}" presName="level" presStyleLbl="node1" presStyleIdx="5" presStyleCnt="6">
        <dgm:presLayoutVars>
          <dgm:chMax val="1"/>
          <dgm:bulletEnabled val="1"/>
        </dgm:presLayoutVars>
      </dgm:prSet>
      <dgm:spPr/>
      <dgm:t>
        <a:bodyPr/>
        <a:lstStyle/>
        <a:p>
          <a:endParaRPr lang="pl-PL"/>
        </a:p>
      </dgm:t>
    </dgm:pt>
    <dgm:pt modelId="{514CB2CD-E485-45DD-A76E-FA41E6695F6E}" type="pres">
      <dgm:prSet presAssocID="{35C7B276-D57D-4FF4-8F0C-B99055EA1493}" presName="levelTx" presStyleLbl="revTx" presStyleIdx="0" presStyleCnt="0">
        <dgm:presLayoutVars>
          <dgm:chMax val="1"/>
          <dgm:bulletEnabled val="1"/>
        </dgm:presLayoutVars>
      </dgm:prSet>
      <dgm:spPr/>
      <dgm:t>
        <a:bodyPr/>
        <a:lstStyle/>
        <a:p>
          <a:endParaRPr lang="pl-PL"/>
        </a:p>
      </dgm:t>
    </dgm:pt>
  </dgm:ptLst>
  <dgm:cxnLst>
    <dgm:cxn modelId="{34420BFA-B8B3-485C-8500-9A4DA1BF06C9}" type="presOf" srcId="{EDC471C4-26D6-4ABB-A2F2-0A4B2A2468B3}" destId="{C17E3412-C9F4-4C61-9EF4-F2E293B8FE6A}" srcOrd="1" destOrd="0" presId="urn:microsoft.com/office/officeart/2005/8/layout/pyramid1"/>
    <dgm:cxn modelId="{CE007BEA-CF59-4AEA-AF84-72AE0C84D543}" srcId="{3E98D307-BFAA-4D97-9DC9-EE6AB3EA965A}" destId="{D8063049-7493-41D4-B1CC-A03AC1B1AFDC}" srcOrd="0" destOrd="0" parTransId="{E844E0A0-6934-4E22-8DB8-4AD9955F1EE3}" sibTransId="{FC0669D5-0C79-403E-9A37-22B82EF431F3}"/>
    <dgm:cxn modelId="{CDDAE992-7356-4C91-9CE7-291009C0E29C}" type="presOf" srcId="{EDC471C4-26D6-4ABB-A2F2-0A4B2A2468B3}" destId="{6563E3E7-B4AB-4C1B-B885-1F572FFCB505}" srcOrd="0" destOrd="0" presId="urn:microsoft.com/office/officeart/2005/8/layout/pyramid1"/>
    <dgm:cxn modelId="{F76C4D90-E539-4A3A-98CC-75ED44D55C07}" srcId="{3E98D307-BFAA-4D97-9DC9-EE6AB3EA965A}" destId="{2272E22D-0414-47B6-B861-2A354CA76915}" srcOrd="2" destOrd="0" parTransId="{60A2EE8C-4525-4E19-A7C2-B2194FAE7747}" sibTransId="{3FFEB8F4-F76F-4A14-9E8D-6329C03DB0FD}"/>
    <dgm:cxn modelId="{6F57C9BD-995D-407C-BBD0-7925DADD47DF}" type="presOf" srcId="{2272E22D-0414-47B6-B861-2A354CA76915}" destId="{E5E13062-D1A8-4B09-BBED-1127C6B2EF0B}" srcOrd="0" destOrd="0" presId="urn:microsoft.com/office/officeart/2005/8/layout/pyramid1"/>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A7BC079C-D4B3-41A3-BAA9-7C47695303D0}" type="presOf" srcId="{F893FA8B-B776-4162-A91B-B82610C26CE4}" destId="{41D80B5C-07D9-43F6-9427-81938773CCA6}" srcOrd="1" destOrd="0" presId="urn:microsoft.com/office/officeart/2005/8/layout/pyramid1"/>
    <dgm:cxn modelId="{F8BCBCD2-0DE5-4B08-B53E-80EBC99F500B}" srcId="{3E98D307-BFAA-4D97-9DC9-EE6AB3EA965A}" destId="{F893FA8B-B776-4162-A91B-B82610C26CE4}" srcOrd="4" destOrd="0" parTransId="{34B0437A-3CC7-4168-B0D6-2D396C807ABC}" sibTransId="{70460CDA-86E6-43F1-92F3-635305F86151}"/>
    <dgm:cxn modelId="{CB05D69E-97CE-4F73-93E5-F19044514F6A}" type="presOf" srcId="{F893FA8B-B776-4162-A91B-B82610C26CE4}" destId="{CA122EFA-7558-4CB8-92F4-024F091330B7}" srcOrd="0" destOrd="0" presId="urn:microsoft.com/office/officeart/2005/8/layout/pyramid1"/>
    <dgm:cxn modelId="{CCC7DDBC-0827-4FCA-866D-240150CA8973}" type="presOf" srcId="{3E98D307-BFAA-4D97-9DC9-EE6AB3EA965A}" destId="{69D1930A-6464-44DC-8BCB-F9835334FDC7}" srcOrd="0" destOrd="0" presId="urn:microsoft.com/office/officeart/2005/8/layout/pyramid1"/>
    <dgm:cxn modelId="{99CCF6FF-8157-4190-8D14-1F8E12F7F652}" type="presOf" srcId="{10F0BCA8-E511-4366-A71A-BC7B3C73FA8B}" destId="{7B34F757-B65F-433E-AE3C-ACE2CAAED9DC}" srcOrd="0" destOrd="0" presId="urn:microsoft.com/office/officeart/2005/8/layout/pyramid1"/>
    <dgm:cxn modelId="{65D4C550-8311-4245-9BFC-F1D6BEBF4B7A}" type="presOf" srcId="{2272E22D-0414-47B6-B861-2A354CA76915}" destId="{BEC96A23-5A6C-4591-BD37-FAE337186CCE}" srcOrd="1" destOrd="0" presId="urn:microsoft.com/office/officeart/2005/8/layout/pyramid1"/>
    <dgm:cxn modelId="{00DA66CD-BB26-4497-BE0E-3DA7CB323D3D}" type="presOf" srcId="{35C7B276-D57D-4FF4-8F0C-B99055EA1493}" destId="{C9F0F8DB-DC00-49ED-A26B-0F2EDD5ABA16}" srcOrd="0" destOrd="0" presId="urn:microsoft.com/office/officeart/2005/8/layout/pyramid1"/>
    <dgm:cxn modelId="{D37253CF-D033-446A-A88B-7D34392C6F08}" type="presOf" srcId="{D8063049-7493-41D4-B1CC-A03AC1B1AFDC}" destId="{4803DA3B-B537-4E5C-80C2-B7B6C7C2ACB8}" srcOrd="0" destOrd="0" presId="urn:microsoft.com/office/officeart/2005/8/layout/pyramid1"/>
    <dgm:cxn modelId="{AD3ABF2E-F471-40C7-8BA2-9598DCE1D01C}" type="presOf" srcId="{35C7B276-D57D-4FF4-8F0C-B99055EA1493}" destId="{514CB2CD-E485-45DD-A76E-FA41E6695F6E}" srcOrd="1" destOrd="0" presId="urn:microsoft.com/office/officeart/2005/8/layout/pyramid1"/>
    <dgm:cxn modelId="{E97D67C7-F208-4766-A435-AACF245017E7}" srcId="{3E98D307-BFAA-4D97-9DC9-EE6AB3EA965A}" destId="{35C7B276-D57D-4FF4-8F0C-B99055EA1493}" srcOrd="5" destOrd="0" parTransId="{CF2AC14E-E4E2-4BED-9076-281CA7F4EEC5}" sibTransId="{DA374BE0-E313-4613-9F6C-6C2209C0AFB8}"/>
    <dgm:cxn modelId="{3342AE14-6AC1-4910-A0E7-7C601143ED29}" type="presOf" srcId="{10F0BCA8-E511-4366-A71A-BC7B3C73FA8B}" destId="{87C9899D-052E-4D29-B1B5-B1B67ADD76F7}" srcOrd="1" destOrd="0" presId="urn:microsoft.com/office/officeart/2005/8/layout/pyramid1"/>
    <dgm:cxn modelId="{055DB97B-12F6-4AFC-AF86-7688A945BF53}" type="presOf" srcId="{D8063049-7493-41D4-B1CC-A03AC1B1AFDC}" destId="{BE62B717-B498-4E45-A7CA-9B8EF8AC3D26}" srcOrd="1" destOrd="0" presId="urn:microsoft.com/office/officeart/2005/8/layout/pyramid1"/>
    <dgm:cxn modelId="{AC57A0C1-9856-41AD-B9C1-0EEED01A2240}" type="presParOf" srcId="{69D1930A-6464-44DC-8BCB-F9835334FDC7}" destId="{B04AB4D6-073E-420D-AD59-8CCAB437BE62}" srcOrd="0" destOrd="0" presId="urn:microsoft.com/office/officeart/2005/8/layout/pyramid1"/>
    <dgm:cxn modelId="{1DB296BA-68CC-4FDC-84B1-D7BE8D06D978}" type="presParOf" srcId="{B04AB4D6-073E-420D-AD59-8CCAB437BE62}" destId="{4803DA3B-B537-4E5C-80C2-B7B6C7C2ACB8}" srcOrd="0" destOrd="0" presId="urn:microsoft.com/office/officeart/2005/8/layout/pyramid1"/>
    <dgm:cxn modelId="{C30E76B1-8F80-4C47-8890-DACEDB51C292}" type="presParOf" srcId="{B04AB4D6-073E-420D-AD59-8CCAB437BE62}" destId="{BE62B717-B498-4E45-A7CA-9B8EF8AC3D26}" srcOrd="1" destOrd="0" presId="urn:microsoft.com/office/officeart/2005/8/layout/pyramid1"/>
    <dgm:cxn modelId="{63D006A5-59AB-4FA3-B76F-633015C8C6F9}" type="presParOf" srcId="{69D1930A-6464-44DC-8BCB-F9835334FDC7}" destId="{9D9277D4-D213-4035-A44C-5C01F0A3C2D6}" srcOrd="1" destOrd="0" presId="urn:microsoft.com/office/officeart/2005/8/layout/pyramid1"/>
    <dgm:cxn modelId="{7928AF34-57F9-4386-A14C-116D9726D5D7}" type="presParOf" srcId="{9D9277D4-D213-4035-A44C-5C01F0A3C2D6}" destId="{6563E3E7-B4AB-4C1B-B885-1F572FFCB505}" srcOrd="0" destOrd="0" presId="urn:microsoft.com/office/officeart/2005/8/layout/pyramid1"/>
    <dgm:cxn modelId="{9A5CFB8E-BBC6-4C14-A51E-B6B912AC70A8}" type="presParOf" srcId="{9D9277D4-D213-4035-A44C-5C01F0A3C2D6}" destId="{C17E3412-C9F4-4C61-9EF4-F2E293B8FE6A}" srcOrd="1" destOrd="0" presId="urn:microsoft.com/office/officeart/2005/8/layout/pyramid1"/>
    <dgm:cxn modelId="{FE247BEF-9AD9-43F0-8150-830A8D85CCE4}" type="presParOf" srcId="{69D1930A-6464-44DC-8BCB-F9835334FDC7}" destId="{86889662-EFD1-47DD-93E7-9650E35EA83E}" srcOrd="2" destOrd="0" presId="urn:microsoft.com/office/officeart/2005/8/layout/pyramid1"/>
    <dgm:cxn modelId="{499A19B6-7D10-4038-B3F1-51C7EA61832C}" type="presParOf" srcId="{86889662-EFD1-47DD-93E7-9650E35EA83E}" destId="{E5E13062-D1A8-4B09-BBED-1127C6B2EF0B}" srcOrd="0" destOrd="0" presId="urn:microsoft.com/office/officeart/2005/8/layout/pyramid1"/>
    <dgm:cxn modelId="{F0148C0F-4EB6-4CBE-959A-BE09C1630E93}" type="presParOf" srcId="{86889662-EFD1-47DD-93E7-9650E35EA83E}" destId="{BEC96A23-5A6C-4591-BD37-FAE337186CCE}" srcOrd="1" destOrd="0" presId="urn:microsoft.com/office/officeart/2005/8/layout/pyramid1"/>
    <dgm:cxn modelId="{FACF7548-A6C1-4674-9C27-97DEA7840029}" type="presParOf" srcId="{69D1930A-6464-44DC-8BCB-F9835334FDC7}" destId="{4E697BE1-BD58-4A01-AD03-A740D6DCD4EA}" srcOrd="3" destOrd="0" presId="urn:microsoft.com/office/officeart/2005/8/layout/pyramid1"/>
    <dgm:cxn modelId="{54A3D3F7-1B3B-46C6-B640-AD9126DB46D0}" type="presParOf" srcId="{4E697BE1-BD58-4A01-AD03-A740D6DCD4EA}" destId="{7B34F757-B65F-433E-AE3C-ACE2CAAED9DC}" srcOrd="0" destOrd="0" presId="urn:microsoft.com/office/officeart/2005/8/layout/pyramid1"/>
    <dgm:cxn modelId="{14B42BF2-112E-47B7-9298-7A50E0EDC081}" type="presParOf" srcId="{4E697BE1-BD58-4A01-AD03-A740D6DCD4EA}" destId="{87C9899D-052E-4D29-B1B5-B1B67ADD76F7}" srcOrd="1" destOrd="0" presId="urn:microsoft.com/office/officeart/2005/8/layout/pyramid1"/>
    <dgm:cxn modelId="{3AF33C12-7813-4FB4-A01D-6818BFAF6E62}" type="presParOf" srcId="{69D1930A-6464-44DC-8BCB-F9835334FDC7}" destId="{AF3DC0EA-8D12-486C-9ED5-757ACD2D6E71}" srcOrd="4" destOrd="0" presId="urn:microsoft.com/office/officeart/2005/8/layout/pyramid1"/>
    <dgm:cxn modelId="{7000FDD7-C7F8-4E9C-894B-D92121E936FE}" type="presParOf" srcId="{AF3DC0EA-8D12-486C-9ED5-757ACD2D6E71}" destId="{CA122EFA-7558-4CB8-92F4-024F091330B7}" srcOrd="0" destOrd="0" presId="urn:microsoft.com/office/officeart/2005/8/layout/pyramid1"/>
    <dgm:cxn modelId="{B8B5F356-09D9-4475-815A-9DC9EA6E60A1}" type="presParOf" srcId="{AF3DC0EA-8D12-486C-9ED5-757ACD2D6E71}" destId="{41D80B5C-07D9-43F6-9427-81938773CCA6}" srcOrd="1" destOrd="0" presId="urn:microsoft.com/office/officeart/2005/8/layout/pyramid1"/>
    <dgm:cxn modelId="{9676A0F4-DBCF-46AF-A128-3256378B6776}" type="presParOf" srcId="{69D1930A-6464-44DC-8BCB-F9835334FDC7}" destId="{794ECA41-5856-4A27-B8E0-60F1E7096B4F}" srcOrd="5" destOrd="0" presId="urn:microsoft.com/office/officeart/2005/8/layout/pyramid1"/>
    <dgm:cxn modelId="{72625238-633D-4230-9A63-B75A476BD2D2}" type="presParOf" srcId="{794ECA41-5856-4A27-B8E0-60F1E7096B4F}" destId="{C9F0F8DB-DC00-49ED-A26B-0F2EDD5ABA16}" srcOrd="0" destOrd="0" presId="urn:microsoft.com/office/officeart/2005/8/layout/pyramid1"/>
    <dgm:cxn modelId="{E9936651-885E-4357-9A3A-36EBD0E8DAAB}" type="presParOf" srcId="{794ECA41-5856-4A27-B8E0-60F1E7096B4F}" destId="{514CB2CD-E485-45DD-A76E-FA41E6695F6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1" loCatId="pyramid" qsTypeId="urn:microsoft.com/office/officeart/2005/8/quickstyle/simple1" qsCatId="simple" csTypeId="urn:microsoft.com/office/officeart/2005/8/colors/accent6_5" csCatId="accent6" phldr="1"/>
      <dgm:spPr/>
    </dgm:pt>
    <dgm:pt modelId="{35C7B276-D57D-4FF4-8F0C-B99055EA1493}">
      <dgm:prSet phldrT="[Tekst]"/>
      <dgm:spPr/>
      <dgm:t>
        <a:bodyPr/>
        <a:lstStyle/>
        <a:p>
          <a:r>
            <a:rPr lang="pl-PL" dirty="0" smtClean="0"/>
            <a:t>Wnioski z WQ</a:t>
          </a:r>
          <a:endParaRPr lang="pl-PL" dirty="0"/>
        </a:p>
      </dgm:t>
    </dgm:pt>
    <dgm:pt modelId="{DA374BE0-E313-4613-9F6C-6C2209C0AFB8}" type="sibTrans" cxnId="{E97D67C7-F208-4766-A435-AACF245017E7}">
      <dgm:prSet/>
      <dgm:spPr/>
      <dgm:t>
        <a:bodyPr/>
        <a:lstStyle/>
        <a:p>
          <a:endParaRPr lang="pl-PL"/>
        </a:p>
      </dgm:t>
    </dgm:pt>
    <dgm:pt modelId="{CF2AC14E-E4E2-4BED-9076-281CA7F4EEC5}" type="parTrans" cxnId="{E97D67C7-F208-4766-A435-AACF245017E7}">
      <dgm:prSet/>
      <dgm:spPr/>
      <dgm:t>
        <a:bodyPr/>
        <a:lstStyle/>
        <a:p>
          <a:endParaRPr lang="pl-PL"/>
        </a:p>
      </dgm:t>
    </dgm:pt>
    <dgm:pt modelId="{69D1930A-6464-44DC-8BCB-F9835334FDC7}" type="pres">
      <dgm:prSet presAssocID="{3E98D307-BFAA-4D97-9DC9-EE6AB3EA965A}" presName="Name0" presStyleCnt="0">
        <dgm:presLayoutVars>
          <dgm:dir/>
          <dgm:animLvl val="lvl"/>
          <dgm:resizeHandles val="exact"/>
        </dgm:presLayoutVars>
      </dgm:prSet>
      <dgm:spPr/>
    </dgm:pt>
    <dgm:pt modelId="{794ECA41-5856-4A27-B8E0-60F1E7096B4F}" type="pres">
      <dgm:prSet presAssocID="{35C7B276-D57D-4FF4-8F0C-B99055EA1493}" presName="Name8" presStyleCnt="0"/>
      <dgm:spPr/>
    </dgm:pt>
    <dgm:pt modelId="{C9F0F8DB-DC00-49ED-A26B-0F2EDD5ABA16}" type="pres">
      <dgm:prSet presAssocID="{35C7B276-D57D-4FF4-8F0C-B99055EA1493}" presName="level" presStyleLbl="node1" presStyleIdx="0" presStyleCnt="1">
        <dgm:presLayoutVars>
          <dgm:chMax val="1"/>
          <dgm:bulletEnabled val="1"/>
        </dgm:presLayoutVars>
      </dgm:prSet>
      <dgm:spPr/>
      <dgm:t>
        <a:bodyPr/>
        <a:lstStyle/>
        <a:p>
          <a:endParaRPr lang="pl-PL"/>
        </a:p>
      </dgm:t>
    </dgm:pt>
    <dgm:pt modelId="{514CB2CD-E485-45DD-A76E-FA41E6695F6E}" type="pres">
      <dgm:prSet presAssocID="{35C7B276-D57D-4FF4-8F0C-B99055EA1493}" presName="levelTx" presStyleLbl="revTx" presStyleIdx="0" presStyleCnt="0">
        <dgm:presLayoutVars>
          <dgm:chMax val="1"/>
          <dgm:bulletEnabled val="1"/>
        </dgm:presLayoutVars>
      </dgm:prSet>
      <dgm:spPr/>
      <dgm:t>
        <a:bodyPr/>
        <a:lstStyle/>
        <a:p>
          <a:endParaRPr lang="pl-PL"/>
        </a:p>
      </dgm:t>
    </dgm:pt>
  </dgm:ptLst>
  <dgm:cxnLst>
    <dgm:cxn modelId="{E97D67C7-F208-4766-A435-AACF245017E7}" srcId="{3E98D307-BFAA-4D97-9DC9-EE6AB3EA965A}" destId="{35C7B276-D57D-4FF4-8F0C-B99055EA1493}" srcOrd="0" destOrd="0" parTransId="{CF2AC14E-E4E2-4BED-9076-281CA7F4EEC5}" sibTransId="{DA374BE0-E313-4613-9F6C-6C2209C0AFB8}"/>
    <dgm:cxn modelId="{BEC19F40-7477-45B0-86A7-C5736B238597}" type="presOf" srcId="{3E98D307-BFAA-4D97-9DC9-EE6AB3EA965A}" destId="{69D1930A-6464-44DC-8BCB-F9835334FDC7}" srcOrd="0" destOrd="0" presId="urn:microsoft.com/office/officeart/2005/8/layout/pyramid1"/>
    <dgm:cxn modelId="{4C50FAED-4901-4397-8D13-5ABA506EF45E}" type="presOf" srcId="{35C7B276-D57D-4FF4-8F0C-B99055EA1493}" destId="{514CB2CD-E485-45DD-A76E-FA41E6695F6E}" srcOrd="1" destOrd="0" presId="urn:microsoft.com/office/officeart/2005/8/layout/pyramid1"/>
    <dgm:cxn modelId="{72C7A340-8735-48F8-A773-EECA2A731F7A}" type="presOf" srcId="{35C7B276-D57D-4FF4-8F0C-B99055EA1493}" destId="{C9F0F8DB-DC00-49ED-A26B-0F2EDD5ABA16}" srcOrd="0" destOrd="0" presId="urn:microsoft.com/office/officeart/2005/8/layout/pyramid1"/>
    <dgm:cxn modelId="{00E2F7CE-C7E8-4E42-96AA-F764E2495E10}" type="presParOf" srcId="{69D1930A-6464-44DC-8BCB-F9835334FDC7}" destId="{794ECA41-5856-4A27-B8E0-60F1E7096B4F}" srcOrd="0" destOrd="0" presId="urn:microsoft.com/office/officeart/2005/8/layout/pyramid1"/>
    <dgm:cxn modelId="{D6BF9B01-5023-4F00-9A59-B468BBE0772F}" type="presParOf" srcId="{794ECA41-5856-4A27-B8E0-60F1E7096B4F}" destId="{C9F0F8DB-DC00-49ED-A26B-0F2EDD5ABA16}" srcOrd="0" destOrd="0" presId="urn:microsoft.com/office/officeart/2005/8/layout/pyramid1"/>
    <dgm:cxn modelId="{E279DE58-0F48-4CF2-AA92-85365978D4B4}" type="presParOf" srcId="{794ECA41-5856-4A27-B8E0-60F1E7096B4F}" destId="{514CB2CD-E485-45DD-A76E-FA41E6695F6E}"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2EDB8D0-98ED-4B86-9D5F-E61ADC70144D}" type="datetimeFigureOut">
              <a:rPr lang="en-US" smtClean="0"/>
              <a:pPr/>
              <a:t>9/22/2021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81278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284373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90139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66116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841534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15963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42514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16679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313326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smtClean="0"/>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854181D-6920-4594-9A5D-6CE56DC9F8B2}"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80506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854181D-6920-4594-9A5D-6CE56DC9F8B2}"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37276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854181D-6920-4594-9A5D-6CE56DC9F8B2}" type="slidenum">
              <a:rPr lang="en-US" smtClean="0"/>
              <a:pPr/>
              <a:t>‹#›</a:t>
            </a:fld>
            <a:endParaRPr lang="en-US" dirty="0"/>
          </a:p>
        </p:txBody>
      </p:sp>
    </p:spTree>
    <p:extLst>
      <p:ext uri="{BB962C8B-B14F-4D97-AF65-F5344CB8AC3E}">
        <p14:creationId xmlns="" xmlns:p14="http://schemas.microsoft.com/office/powerpoint/2010/main" val="11505071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https://www.vichy.pl/blog/wosk-pszczeli-w-kosmetyce-do-czego-jest-wykorzystywany/vmag62072.aspx" TargetMode="External"/><Relationship Id="rId13" Type="http://schemas.openxmlformats.org/officeDocument/2006/relationships/hyperlink" Target="https://www.poradnikzdrowie.pl/uroda/kosmetyki/miod-wlasciwosci-kosmetyczne-przepisy-na-domowe-kosmetyki-z-miodem-aa-ySXo-8Zo1-YZan.html" TargetMode="External"/><Relationship Id="rId3" Type="http://schemas.openxmlformats.org/officeDocument/2006/relationships/hyperlink" Target="https://www.doz.pl/czytelnia/a746-Preparaty_pszczele_czyli_o_urodzie_z_ula" TargetMode="External"/><Relationship Id="rId7" Type="http://schemas.openxmlformats.org/officeDocument/2006/relationships/hyperlink" Target="https://www.poradnikzdrowie.pl/uroda/cialo/propolis-mleczko-pszczele-wosk-pszczeli-pylek-kwiatowy-jako-skladniki-aa-naYi-eL1p-5EZz.html" TargetMode="External"/><Relationship Id="rId12" Type="http://schemas.openxmlformats.org/officeDocument/2006/relationships/hyperlink" Target="http://bazekon.icm.edu.pl/bazekon/element/bwmeta1.element.ekon-element-000171509731" TargetMode="External"/><Relationship Id="rId2" Type="http://schemas.openxmlformats.org/officeDocument/2006/relationships/hyperlink" Target="http://www.czytelniamedyczna.pl/6271,produkty-pszczele-w-pielgnacji-sklry.html" TargetMode="External"/><Relationship Id="rId1" Type="http://schemas.openxmlformats.org/officeDocument/2006/relationships/slideLayout" Target="../slideLayouts/slideLayout2.xml"/><Relationship Id="rId6" Type="http://schemas.openxmlformats.org/officeDocument/2006/relationships/hyperlink" Target="https://miodowamydlarnia.pl/" TargetMode="External"/><Relationship Id="rId11" Type="http://schemas.openxmlformats.org/officeDocument/2006/relationships/hyperlink" Target="http://aestheticcosmetology.com/wp-content/uploads/2019/02/ke2016.6-5.pdf" TargetMode="External"/><Relationship Id="rId5" Type="http://schemas.openxmlformats.org/officeDocument/2006/relationships/hyperlink" Target="https://beeyes.pl/zloto-prosto-pasieki-produkty-pszczele-kosmetykach/" TargetMode="External"/><Relationship Id="rId15" Type="http://schemas.openxmlformats.org/officeDocument/2006/relationships/hyperlink" Target="https://lyson.com.pl/artykuly-pszczelarskie/2019/10/31/wosk-pszczeli-wlasciwosci-lecznicze-i-zastosowanie-w-kosmetyce/" TargetMode="External"/><Relationship Id="rId10" Type="http://schemas.openxmlformats.org/officeDocument/2006/relationships/hyperlink" Target="https://kobieco.pl/produkty-pszczele-w-kosmetyce/" TargetMode="External"/><Relationship Id="rId4" Type="http://schemas.openxmlformats.org/officeDocument/2006/relationships/hyperlink" Target="http://www.medrodzinna.pl/wp-content/uploads/2018/06/mr_2018_048-052.pdf" TargetMode="External"/><Relationship Id="rId9" Type="http://schemas.openxmlformats.org/officeDocument/2006/relationships/hyperlink" Target="https://www.moment.pl/blog/wosk-pszczeli-najlepsze-produkty/" TargetMode="External"/><Relationship Id="rId14" Type="http://schemas.openxmlformats.org/officeDocument/2006/relationships/hyperlink" Target="https://www.babskiswiat.com.pl/produkty-pszczele-i-ich-zastosowanie-w-kosmetyce.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 xmlns:a16="http://schemas.microsoft.com/office/drawing/2014/main" id="{347D6575-0B06-40B2-9D0F-298202F6BC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 xmlns:a16="http://schemas.microsoft.com/office/drawing/2014/main" id="{E2B33195-5BCA-4BB7-A82D-673952268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AB338DDD-7B3D-416E-B0B3-1BC2A0948CE9}"/>
              </a:ext>
            </a:extLst>
          </p:cNvPr>
          <p:cNvSpPr>
            <a:spLocks noGrp="1"/>
          </p:cNvSpPr>
          <p:nvPr>
            <p:ph type="ctrTitle"/>
          </p:nvPr>
        </p:nvSpPr>
        <p:spPr>
          <a:xfrm>
            <a:off x="892818" y="1370171"/>
            <a:ext cx="5085580" cy="2387600"/>
          </a:xfrm>
        </p:spPr>
        <p:txBody>
          <a:bodyPr>
            <a:normAutofit fontScale="90000"/>
          </a:bodyPr>
          <a:lstStyle/>
          <a:p>
            <a:pPr lvl="0"/>
            <a:r>
              <a:rPr lang="pl-PL" sz="4000" dirty="0"/>
              <a:t>Produkty pszczele – miód, wosk, pyłek kwiatowy – przeznaczenie w kosmetyce</a:t>
            </a:r>
          </a:p>
        </p:txBody>
      </p:sp>
      <p:sp>
        <p:nvSpPr>
          <p:cNvPr id="139" name="Oval 138">
            <a:extLst>
              <a:ext uri="{FF2B5EF4-FFF2-40B4-BE49-F238E27FC236}">
                <a16:creationId xmlns="" xmlns:a16="http://schemas.microsoft.com/office/drawing/2014/main" id="{CF8AD9F3-9AF6-494F-83A3-2F67756393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 xmlns:a16="http://schemas.microsoft.com/office/drawing/2014/main" id="{0DA5DB8B-7E5C-4ABC-8069-A9A8806F39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 xmlns:a16="http://schemas.microsoft.com/office/drawing/2014/main" id="{374304D7-3BD9-4CF1-BBA6-31D4FBF9328B}"/>
              </a:ext>
            </a:extLst>
          </p:cNvPr>
          <p:cNvPicPr>
            <a:picLocks noChangeAspect="1"/>
          </p:cNvPicPr>
          <p:nvPr/>
        </p:nvPicPr>
        <p:blipFill rotWithShape="1">
          <a:blip r:embed="rId2" cstate="print"/>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26830" y="541034"/>
            <a:ext cx="6108782" cy="6108782"/>
          </a:xfrm>
          <a:prstGeom prst="rect">
            <a:avLst/>
          </a:prstGeom>
        </p:spPr>
      </p:pic>
      <p:pic>
        <p:nvPicPr>
          <p:cNvPr id="9" name="Picture 2" descr="EOG logo"/>
          <p:cNvPicPr>
            <a:picLocks noChangeAspect="1" noChangeArrowheads="1"/>
          </p:cNvPicPr>
          <p:nvPr/>
        </p:nvPicPr>
        <p:blipFill>
          <a:blip r:embed="rId4"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5232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000" dirty="0">
                <a:latin typeface="Calibri" panose="020F0502020204030204" pitchFamily="34" charset="0"/>
                <a:cs typeface="Calibri" panose="020F0502020204030204" pitchFamily="34" charset="0"/>
              </a:rPr>
              <a:t>Medycyna ludowa od dawna wykorzystywała farmakologiczne właściwości jadu pszczelego. Używano go głównie jako leku na bóle reumatyczne, nawracające bóle głowy, do usuwania blizn. Znalazł swoje zastosowanie również w kosmetologii. </a:t>
            </a:r>
            <a:r>
              <a:rPr lang="pl-PL" sz="2000" dirty="0" err="1">
                <a:latin typeface="Calibri" panose="020F0502020204030204" pitchFamily="34" charset="0"/>
                <a:cs typeface="Calibri" panose="020F0502020204030204" pitchFamily="34" charset="0"/>
              </a:rPr>
              <a:t>Apitoksyna</a:t>
            </a:r>
            <a:r>
              <a:rPr lang="pl-PL" sz="2000" dirty="0">
                <a:latin typeface="Calibri" panose="020F0502020204030204" pitchFamily="34" charset="0"/>
                <a:cs typeface="Calibri" panose="020F0502020204030204" pitchFamily="34" charset="0"/>
              </a:rPr>
              <a:t> (jad pszczeli) nazywana jest bezigłowym botoksem, ponieważ dzięki niej syntetyzują się włókna kolagenowe i </a:t>
            </a:r>
            <a:r>
              <a:rPr lang="pl-PL" sz="2000" dirty="0" err="1">
                <a:latin typeface="Calibri" panose="020F0502020204030204" pitchFamily="34" charset="0"/>
                <a:cs typeface="Calibri" panose="020F0502020204030204" pitchFamily="34" charset="0"/>
              </a:rPr>
              <a:t>elastynowe</a:t>
            </a:r>
            <a:r>
              <a:rPr lang="pl-PL" sz="2000" dirty="0">
                <a:latin typeface="Calibri" panose="020F0502020204030204" pitchFamily="34" charset="0"/>
                <a:cs typeface="Calibri" panose="020F0502020204030204" pitchFamily="34" charset="0"/>
              </a:rPr>
              <a:t>. Skóra staje się wygładzona i napięta jak po toksynie botulinowej.</a:t>
            </a:r>
          </a:p>
          <a:p>
            <a:pPr marL="0" indent="0">
              <a:buNone/>
            </a:pPr>
            <a:r>
              <a:rPr lang="pl-PL" sz="2000" dirty="0">
                <a:latin typeface="Calibri" panose="020F0502020204030204" pitchFamily="34" charset="0"/>
                <a:cs typeface="Calibri" panose="020F0502020204030204" pitchFamily="34" charset="0"/>
              </a:rPr>
              <a:t>Właściwości jadu</a:t>
            </a:r>
          </a:p>
          <a:p>
            <a:pPr marL="0" indent="0">
              <a:buNone/>
            </a:pPr>
            <a:r>
              <a:rPr lang="pl-PL" sz="2000" dirty="0" smtClean="0">
                <a:latin typeface="Calibri" panose="020F0502020204030204" pitchFamily="34" charset="0"/>
                <a:cs typeface="Calibri" panose="020F0502020204030204" pitchFamily="34" charset="0"/>
              </a:rPr>
              <a:t>Jad </a:t>
            </a:r>
            <a:r>
              <a:rPr lang="pl-PL" sz="2000" dirty="0">
                <a:latin typeface="Calibri" panose="020F0502020204030204" pitchFamily="34" charset="0"/>
                <a:cs typeface="Calibri" panose="020F0502020204030204" pitchFamily="34" charset="0"/>
              </a:rPr>
              <a:t>pszczeli przeznaczony jest głównie dla osób z cerą dojrzałą. Jednak mogą go używać również osoby młode, by jak najbardziej opóźnić proces starzenia się skóry. Węglowodany zawarte w jadzie pszczelim wykazują działanie nawilżające. Glukoza zapobiega odparowywaniu wody z naskórka, fruktoza natomiast odpowiada za nawilżenie skóry. Magnez ma właściwości przeciwzapalne, regenerujące. Jest pierwiastkiem antyoksydacyjnym, dlatego też opóźnia procesy starzenia. Działa tonizująco na skórę. Wapń odpowiada za utrzymanie zwartości komórek (</a:t>
            </a:r>
            <a:r>
              <a:rPr lang="pl-PL" sz="2000" dirty="0" err="1">
                <a:latin typeface="Calibri" panose="020F0502020204030204" pitchFamily="34" charset="0"/>
                <a:cs typeface="Calibri" panose="020F0502020204030204" pitchFamily="34" charset="0"/>
              </a:rPr>
              <a:t>keratynocytów</a:t>
            </a:r>
            <a:r>
              <a:rPr lang="pl-PL" sz="2000" dirty="0">
                <a:latin typeface="Calibri" panose="020F0502020204030204" pitchFamily="34" charset="0"/>
                <a:cs typeface="Calibri" panose="020F0502020204030204" pitchFamily="34" charset="0"/>
              </a:rPr>
              <a:t>), za napięcie i nawilżenie skóry. Działa przeciwzapalnie i regeneracyjnie, szczególnie na cerę suchą. Jad pszczeli ujędrnia skórę dzięki napięciu się włókien kolagenowych i </a:t>
            </a:r>
            <a:r>
              <a:rPr lang="pl-PL" sz="2000" dirty="0" err="1">
                <a:latin typeface="Calibri" panose="020F0502020204030204" pitchFamily="34" charset="0"/>
                <a:cs typeface="Calibri" panose="020F0502020204030204" pitchFamily="34" charset="0"/>
              </a:rPr>
              <a:t>elastynowych</a:t>
            </a:r>
            <a:r>
              <a:rPr lang="pl-PL" sz="2000" dirty="0">
                <a:latin typeface="Calibri" panose="020F0502020204030204" pitchFamily="34" charset="0"/>
                <a:cs typeface="Calibri" panose="020F0502020204030204" pitchFamily="34" charset="0"/>
              </a:rPr>
              <a:t>. Białko, m.in. melityna, wspomaga czynność fosfolipazy A2, dzięki temu możliwe jest uwolnienie NNKT i niektórych </a:t>
            </a:r>
            <a:r>
              <a:rPr lang="pl-PL" sz="2000" dirty="0" smtClean="0">
                <a:latin typeface="Calibri" panose="020F0502020204030204" pitchFamily="34" charset="0"/>
                <a:cs typeface="Calibri" panose="020F0502020204030204" pitchFamily="34" charset="0"/>
              </a:rPr>
              <a:t>kwasów.</a:t>
            </a:r>
            <a:endParaRPr lang="pl-PL" sz="20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67549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Waszym zadaniem będzie przygotowanie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prezentacji na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tema</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produktów pszczelich wykorzystywanych w kosmetologii</a:t>
            </a:r>
            <a:r>
              <a:rPr lang="pl-PL" sz="1800" dirty="0" smtClean="0">
                <a:latin typeface="Calibri" panose="020F0502020204030204" pitchFamily="34" charset="0"/>
                <a:ea typeface="Calibri" panose="020F0502020204030204" pitchFamily="34" charset="0"/>
                <a:cs typeface="Times New Roman" panose="02020603050405020304" pitchFamily="18" charset="0"/>
              </a:rPr>
              <a:t>. </a:t>
            </a:r>
            <a:r>
              <a:rPr lang="pl-PL" sz="1800" dirty="0">
                <a:latin typeface="Calibri" panose="020F0502020204030204" pitchFamily="34" charset="0"/>
                <a:ea typeface="Calibri" panose="020F0502020204030204" pitchFamily="34" charset="0"/>
                <a:cs typeface="Times New Roman" panose="02020603050405020304" pitchFamily="18" charset="0"/>
              </a:rPr>
              <a:t>Waszym zadaniem będzie:</a:t>
            </a:r>
          </a:p>
          <a:p>
            <a:pPr>
              <a:lnSpc>
                <a:spcPct val="107000"/>
              </a:lnSpc>
              <a:spcAft>
                <a:spcPts val="800"/>
              </a:spcAft>
            </a:pPr>
            <a:r>
              <a:rPr lang="pl-PL" sz="1800" dirty="0">
                <a:latin typeface="Calibri" panose="020F0502020204030204" pitchFamily="34" charset="0"/>
                <a:ea typeface="Calibri" panose="020F0502020204030204" pitchFamily="34" charset="0"/>
                <a:cs typeface="Times New Roman" panose="02020603050405020304" pitchFamily="18" charset="0"/>
              </a:rPr>
              <a:t>ustalenia </a:t>
            </a:r>
            <a:r>
              <a:rPr lang="pl-PL" sz="1800" dirty="0" smtClean="0">
                <a:latin typeface="Calibri" panose="020F0502020204030204" pitchFamily="34" charset="0"/>
                <a:ea typeface="Calibri" panose="020F0502020204030204" pitchFamily="34" charset="0"/>
                <a:cs typeface="Times New Roman" panose="02020603050405020304" pitchFamily="18" charset="0"/>
              </a:rPr>
              <a:t>jakie są produkty pszczele możliwe do wykorzystania w kosmetologii</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Jakie zabiegi kosmetyczne można wykonywać dzięki produktom pszczelim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latin typeface="Calibri" panose="020F0502020204030204" pitchFamily="34" charset="0"/>
                <a:ea typeface="Calibri" panose="020F0502020204030204" pitchFamily="34" charset="0"/>
                <a:cs typeface="Times New Roman" panose="02020603050405020304" pitchFamily="18" charset="0"/>
              </a:rPr>
              <a:t>przygotować </a:t>
            </a:r>
            <a:r>
              <a:rPr lang="pl-PL" sz="1800" dirty="0" smtClean="0">
                <a:latin typeface="Calibri" panose="020F0502020204030204" pitchFamily="34" charset="0"/>
                <a:ea typeface="Calibri" panose="020F0502020204030204" pitchFamily="34" charset="0"/>
                <a:cs typeface="Times New Roman" panose="02020603050405020304" pitchFamily="18" charset="0"/>
              </a:rPr>
              <a:t>prezentację multimedialną zachęcający i pokazującą jakie są zalety stosowania produktów pszczelich w kosmetologii.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Będziecie pracować w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4 </a:t>
            </a:r>
            <a:r>
              <a:rPr lang="pl-PL" sz="1800" dirty="0">
                <a:effectLst/>
                <a:latin typeface="Calibri" panose="020F0502020204030204" pitchFamily="34" charset="0"/>
                <a:ea typeface="Calibri" panose="020F0502020204030204" pitchFamily="34" charset="0"/>
                <a:cs typeface="Times New Roman" panose="02020603050405020304" pitchFamily="18" charset="0"/>
              </a:rPr>
              <a:t>grupach, z których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każda grupa opracuje prezentację na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tema</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jednego produktu pszczelego wykorzystywanego w kosmetologii. Następnie </a:t>
            </a:r>
            <a:r>
              <a:rPr lang="pl-PL" sz="1800" dirty="0">
                <a:effectLst/>
                <a:latin typeface="Calibri" panose="020F0502020204030204" pitchFamily="34" charset="0"/>
                <a:ea typeface="Calibri" panose="020F0502020204030204" pitchFamily="34" charset="0"/>
                <a:cs typeface="Times New Roman" panose="02020603050405020304" pitchFamily="18" charset="0"/>
              </a:rPr>
              <a:t>wspólnie zaprezentujecie efekty waszej pracy. </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współpracować nie tylko w grupie ale i między  grupami – inaczej nie uda się wam przygotować </a:t>
            </a:r>
            <a:r>
              <a:rPr lang="pl-PL" dirty="0" smtClean="0">
                <a:latin typeface="Calibri" panose="020F0502020204030204" pitchFamily="34" charset="0"/>
                <a:ea typeface="Calibri" panose="020F0502020204030204" pitchFamily="34" charset="0"/>
                <a:cs typeface="Times New Roman" panose="02020603050405020304" pitchFamily="18" charset="0"/>
              </a:rPr>
              <a:t>prezentacji</a:t>
            </a:r>
            <a:r>
              <a:rPr lang="pl-PL" sz="1800" dirty="0" smtClean="0">
                <a:latin typeface="Calibri" panose="020F0502020204030204" pitchFamily="34" charset="0"/>
                <a:ea typeface="Calibri" panose="020F0502020204030204" pitchFamily="34" charset="0"/>
                <a:cs typeface="Times New Roman" panose="02020603050405020304" pitchFamily="18" charset="0"/>
              </a:rPr>
              <a:t>.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Zwrocie</a:t>
            </a:r>
            <a:r>
              <a:rPr lang="pl-PL" sz="1800" dirty="0">
                <a:latin typeface="Calibri" panose="020F0502020204030204" pitchFamily="34" charset="0"/>
                <a:ea typeface="Calibri" panose="020F0502020204030204" pitchFamily="34" charset="0"/>
                <a:cs typeface="Times New Roman" panose="02020603050405020304" pitchFamily="18" charset="0"/>
              </a:rPr>
              <a:t> uwagę na </a:t>
            </a:r>
            <a:r>
              <a:rPr lang="pl-PL" sz="1800" dirty="0" smtClean="0">
                <a:latin typeface="Calibri" panose="020F0502020204030204" pitchFamily="34" charset="0"/>
                <a:ea typeface="Calibri" panose="020F0502020204030204" pitchFamily="34" charset="0"/>
                <a:cs typeface="Times New Roman" panose="02020603050405020304" pitchFamily="18" charset="0"/>
              </a:rPr>
              <a:t>zalety i wady prezentowanego produktu. Pokażcie jakie są wskazania i przeciwskazania stosowania opisywanego produktu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48607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4447308" y="-600074"/>
            <a:ext cx="6906491" cy="7553324"/>
          </a:xfrm>
        </p:spPr>
        <p:txBody>
          <a:bodyPr anchor="ct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Pamiętajcie by w każdej grupie znalazły się osoby o różnych kompetencjach ale skład grup musi być nakierowany na główny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cel. </a:t>
            </a:r>
            <a:r>
              <a:rPr lang="pl-PL" sz="1500" dirty="0">
                <a:effectLst/>
                <a:latin typeface="Calibri" panose="020F0502020204030204" pitchFamily="34" charset="0"/>
                <a:ea typeface="Calibri" panose="020F0502020204030204" pitchFamily="34" charset="0"/>
                <a:cs typeface="Times New Roman" panose="02020603050405020304" pitchFamily="18" charset="0"/>
              </a:rPr>
              <a:t>Pamiętajcie o wypracowaniu zasad wymiany informacji międz</a:t>
            </a:r>
            <a:r>
              <a:rPr lang="pl-PL" sz="1500" dirty="0">
                <a:latin typeface="Calibri" panose="020F0502020204030204" pitchFamily="34" charset="0"/>
                <a:ea typeface="Calibri" panose="020F0502020204030204" pitchFamily="34" charset="0"/>
                <a:cs typeface="Times New Roman" panose="02020603050405020304" pitchFamily="18" charset="0"/>
              </a:rPr>
              <a:t>y grupami – </a:t>
            </a:r>
            <a:r>
              <a:rPr lang="pl-PL" sz="1500" dirty="0" smtClean="0">
                <a:latin typeface="Calibri" panose="020F0502020204030204" pitchFamily="34" charset="0"/>
                <a:ea typeface="Calibri" panose="020F0502020204030204" pitchFamily="34" charset="0"/>
                <a:cs typeface="Times New Roman" panose="02020603050405020304" pitchFamily="18" charset="0"/>
              </a:rPr>
              <a:t>prezentacje będą dotyczyły innych produktów i między grupami należy ustalić temat prezentacji. </a:t>
            </a:r>
          </a:p>
          <a:p>
            <a:pPr marL="0" indent="0">
              <a:spcAft>
                <a:spcPts val="800"/>
              </a:spcAft>
              <a:buNone/>
            </a:pP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Prace </a:t>
            </a:r>
            <a:r>
              <a:rPr lang="pl-PL" sz="1500" dirty="0">
                <a:effectLst/>
                <a:latin typeface="Calibri" panose="020F0502020204030204" pitchFamily="34" charset="0"/>
                <a:ea typeface="Calibri" panose="020F0502020204030204" pitchFamily="34" charset="0"/>
                <a:cs typeface="Times New Roman" panose="02020603050405020304" pitchFamily="18" charset="0"/>
              </a:rPr>
              <a:t>rozpocznijcie od poszukiwania informacji na temat:</a:t>
            </a:r>
          </a:p>
          <a:p>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Produktów pszczelich oraz ich zastosowania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Przeznaczeniu produktów pszczelich do różnego typu zabiegów.</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15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Efekty </a:t>
            </a:r>
            <a:r>
              <a:rPr lang="pl-PL" sz="1500" dirty="0">
                <a:effectLst/>
                <a:latin typeface="Calibri" panose="020F0502020204030204" pitchFamily="34" charset="0"/>
                <a:ea typeface="Calibri" panose="020F0502020204030204" pitchFamily="34" charset="0"/>
                <a:cs typeface="Times New Roman" panose="02020603050405020304" pitchFamily="18" charset="0"/>
              </a:rPr>
              <a:t>swojej pracy zaprezentujecie na forum klasy. Pamiętajcie, że aby udało się wam zrealizować zadanie musicie współpracować miedzy zespołami. Musicie pracować jednocześnie, bo macie zbyt mało czasu na prace inną niż równoległa. </a:t>
            </a: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3231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E69DF4B1-DEF4-440D-9287-5DC178F863BF}"/>
              </a:ext>
            </a:extLst>
          </p:cNvPr>
          <p:cNvGraphicFramePr/>
          <p:nvPr>
            <p:extLst>
              <p:ext uri="{D42A27DB-BD31-4B8C-83A1-F6EECF244321}">
                <p14:modId xmlns="" xmlns:p14="http://schemas.microsoft.com/office/powerpoint/2010/main" val="182760043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51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fontScale="77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Źródła:</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2"/>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2"/>
              </a:rPr>
              <a:t>www.czytelniamedyczna.pl/6271,produkty-pszczele-w-pielgnacji-sklry.html</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3"/>
              </a:rPr>
              <a:t>https://</a:t>
            </a:r>
            <a:r>
              <a:rPr lang="pl-PL" dirty="0" smtClean="0">
                <a:latin typeface="Calibri" panose="020F0502020204030204" pitchFamily="34" charset="0"/>
                <a:ea typeface="Calibri" panose="020F0502020204030204" pitchFamily="34" charset="0"/>
                <a:cs typeface="Times New Roman" panose="02020603050405020304" pitchFamily="18" charset="0"/>
                <a:hlinkClick r:id="rId3"/>
              </a:rPr>
              <a:t>www.doz.pl/czytelnia/a746-Preparaty_pszczele_czyli_o_urodzie_z_ula</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4"/>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4"/>
              </a:rPr>
              <a:t>www.medrodzinna.pl/wp-content/uploads/2018/06/mr_2018_048-052.pdf</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5"/>
              </a:rPr>
              <a:t>https://beeyes.pl/zloto-prosto-pasieki-produkty-pszczele-kosmetykach</a:t>
            </a:r>
            <a:r>
              <a:rPr lang="pl-PL" dirty="0" smtClean="0">
                <a:latin typeface="Calibri" panose="020F0502020204030204" pitchFamily="34" charset="0"/>
                <a:ea typeface="Calibri" panose="020F0502020204030204" pitchFamily="34" charset="0"/>
                <a:cs typeface="Times New Roman" panose="02020603050405020304" pitchFamily="18" charset="0"/>
                <a:hlinkClick r:id="rId5"/>
              </a:rPr>
              <a:t>/</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6"/>
              </a:rPr>
              <a:t>https://miodowamydlarnia.pl</a:t>
            </a:r>
            <a:r>
              <a:rPr lang="pl-PL" dirty="0" smtClean="0">
                <a:latin typeface="Calibri" panose="020F0502020204030204" pitchFamily="34" charset="0"/>
                <a:ea typeface="Calibri" panose="020F0502020204030204" pitchFamily="34" charset="0"/>
                <a:cs typeface="Times New Roman" panose="02020603050405020304" pitchFamily="18" charset="0"/>
                <a:hlinkClick r:id="rId6"/>
              </a:rPr>
              <a:t>/</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7"/>
              </a:rPr>
              <a:t>https://</a:t>
            </a:r>
            <a:r>
              <a:rPr lang="pl-PL" dirty="0" smtClean="0">
                <a:latin typeface="Calibri" panose="020F0502020204030204" pitchFamily="34" charset="0"/>
                <a:ea typeface="Calibri" panose="020F0502020204030204" pitchFamily="34" charset="0"/>
                <a:cs typeface="Times New Roman" panose="02020603050405020304" pitchFamily="18" charset="0"/>
                <a:hlinkClick r:id="rId7"/>
              </a:rPr>
              <a:t>www.poradnikzdrowie.pl/uroda/cialo/propolis-mleczko-pszczele-wosk-pszczeli-pylek-kwiatowy-jako-skladniki-aa-naYi-eL1p-5EZz.html</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8"/>
              </a:rPr>
              <a:t>https://</a:t>
            </a:r>
            <a:r>
              <a:rPr lang="pl-PL" dirty="0" smtClean="0">
                <a:latin typeface="Calibri" panose="020F0502020204030204" pitchFamily="34" charset="0"/>
                <a:ea typeface="Calibri" panose="020F0502020204030204" pitchFamily="34" charset="0"/>
                <a:cs typeface="Times New Roman" panose="02020603050405020304" pitchFamily="18" charset="0"/>
                <a:hlinkClick r:id="rId8"/>
              </a:rPr>
              <a:t>www.vichy.pl/blog/wosk-pszczeli-w-kosmetyce-do-czego-jest-wykorzystywany/vmag62072.aspx</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9"/>
              </a:rPr>
              <a:t>https://www.moment.pl/blog/wosk-pszczeli-najlepsze-produkty</a:t>
            </a:r>
            <a:r>
              <a:rPr lang="pl-PL" dirty="0" smtClean="0">
                <a:latin typeface="Calibri" panose="020F0502020204030204" pitchFamily="34" charset="0"/>
                <a:ea typeface="Calibri" panose="020F0502020204030204" pitchFamily="34" charset="0"/>
                <a:cs typeface="Times New Roman" panose="02020603050405020304" pitchFamily="18" charset="0"/>
                <a:hlinkClick r:id="rId9"/>
              </a:rPr>
              <a:t>/</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10"/>
              </a:rPr>
              <a:t>https://kobieco.pl/produkty-pszczele-w-kosmetyce</a:t>
            </a:r>
            <a:r>
              <a:rPr lang="pl-PL" dirty="0" smtClean="0">
                <a:latin typeface="Calibri" panose="020F0502020204030204" pitchFamily="34" charset="0"/>
                <a:ea typeface="Calibri" panose="020F0502020204030204" pitchFamily="34" charset="0"/>
                <a:cs typeface="Times New Roman" panose="02020603050405020304" pitchFamily="18" charset="0"/>
                <a:hlinkClick r:id="rId10"/>
              </a:rPr>
              <a:t>/</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11"/>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11"/>
              </a:rPr>
              <a:t>aestheticcosmetology.com/wp-content/uploads/2019/02/ke2016.6-5.pdf</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hlinkClick r:id="rId12"/>
              </a:rPr>
              <a:t>http://</a:t>
            </a:r>
            <a:r>
              <a:rPr lang="pl-PL" dirty="0" smtClean="0">
                <a:latin typeface="Calibri" panose="020F0502020204030204" pitchFamily="34" charset="0"/>
                <a:ea typeface="Calibri" panose="020F0502020204030204" pitchFamily="34" charset="0"/>
                <a:cs typeface="Times New Roman" panose="02020603050405020304" pitchFamily="18" charset="0"/>
                <a:hlinkClick r:id="rId12"/>
              </a:rPr>
              <a:t>bazekon.icm.edu.pl/bazekon/element/bwmeta1.element.ekon-element-000171509731</a:t>
            </a:r>
            <a:r>
              <a:rPr lang="pl-PL"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dirty="0" smtClean="0">
                <a:latin typeface="Calibri" panose="020F0502020204030204" pitchFamily="34" charset="0"/>
                <a:ea typeface="Calibri" panose="020F0502020204030204" pitchFamily="34" charset="0"/>
                <a:cs typeface="Times New Roman" panose="02020603050405020304" pitchFamily="18" charset="0"/>
                <a:hlinkClick r:id="rId13"/>
              </a:rPr>
              <a:t>https://www.poradnikzdrowie.pl/uroda/kosmetyki/miod-wlasciwosci-kosmetyczne-przepisy-na-domowe-kosmetyki-z-miodem-aa-ySXo-8Zo1-YZan.html</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dirty="0" smtClean="0">
                <a:latin typeface="Calibri" panose="020F0502020204030204" pitchFamily="34" charset="0"/>
                <a:ea typeface="Calibri" panose="020F0502020204030204" pitchFamily="34" charset="0"/>
                <a:cs typeface="Times New Roman" panose="02020603050405020304" pitchFamily="18" charset="0"/>
                <a:hlinkClick r:id="rId14"/>
              </a:rPr>
              <a:t>https://www.babskiswiat.com.pl/produkty-pszczele-i-ich-zastosowanie-w-kosmetyce.html</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mtClean="0">
                <a:latin typeface="Calibri" panose="020F0502020204030204" pitchFamily="34" charset="0"/>
                <a:ea typeface="Calibri" panose="020F0502020204030204" pitchFamily="34" charset="0"/>
                <a:cs typeface="Times New Roman" panose="02020603050405020304" pitchFamily="18" charset="0"/>
                <a:hlinkClick r:id="rId15"/>
              </a:rPr>
              <a:t>https://lyson.com.pl/artykuly-pszczelarskie/2019/10/31/wosk-pszczeli-wlasciwosci-lecznicze-i-zastosowanie-w-kosmetyce/</a:t>
            </a:r>
            <a:endParaRPr lang="pl-PL"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pl-PL"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67180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6600" b="1" dirty="0" smtClean="0">
                <a:latin typeface="Calibri" panose="020F0502020204030204" pitchFamily="34" charset="0"/>
                <a:ea typeface="Calibri" panose="020F0502020204030204" pitchFamily="34" charset="0"/>
                <a:cs typeface="Times New Roman" panose="02020603050405020304" pitchFamily="18" charset="0"/>
              </a:rPr>
              <a:t>EWALUACJA </a:t>
            </a:r>
          </a:p>
          <a:p>
            <a:pPr marL="0" indent="0">
              <a:lnSpc>
                <a:spcPct val="106000"/>
              </a:lnSpc>
              <a:spcAft>
                <a:spcPts val="800"/>
              </a:spcAft>
              <a:buNone/>
            </a:pPr>
            <a:r>
              <a:rPr lang="pl-PL" sz="6600" b="1" dirty="0" smtClean="0">
                <a:latin typeface="Calibri" panose="020F0502020204030204" pitchFamily="34" charset="0"/>
                <a:ea typeface="Calibri" panose="020F0502020204030204" pitchFamily="34" charset="0"/>
                <a:cs typeface="Times New Roman" panose="02020603050405020304" pitchFamily="18" charset="0"/>
              </a:rPr>
              <a:t>WQ</a:t>
            </a:r>
          </a:p>
          <a:p>
            <a:pPr marL="0" indent="0">
              <a:lnSpc>
                <a:spcPct val="106000"/>
              </a:lnSpc>
              <a:spcAft>
                <a:spcPts val="800"/>
              </a:spcAft>
              <a:buNone/>
            </a:pPr>
            <a:endParaRPr lang="pl-PL" sz="6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4461" y="650317"/>
            <a:ext cx="5748768" cy="5743977"/>
          </a:xfrm>
          <a:prstGeom prst="rect">
            <a:avLst/>
          </a:prstGeom>
        </p:spPr>
      </p:pic>
    </p:spTree>
    <p:extLst>
      <p:ext uri="{BB962C8B-B14F-4D97-AF65-F5344CB8AC3E}">
        <p14:creationId xmlns="" xmlns:p14="http://schemas.microsoft.com/office/powerpoint/2010/main" val="180390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 xmlns:a16="http://schemas.microsoft.com/office/drawing/2014/main" id="{C17DBFA3-59B6-40A3-B34F-D3AC6A7B397E}"/>
              </a:ext>
            </a:extLst>
          </p:cNvPr>
          <p:cNvGraphicFramePr>
            <a:graphicFrameLocks noGrp="1"/>
          </p:cNvGraphicFramePr>
          <p:nvPr>
            <p:extLst>
              <p:ext uri="{D42A27DB-BD31-4B8C-83A1-F6EECF244321}">
                <p14:modId xmlns="" xmlns:p14="http://schemas.microsoft.com/office/powerpoint/2010/main" val="41284103"/>
              </p:ext>
            </p:extLst>
          </p:nvPr>
        </p:nvGraphicFramePr>
        <p:xfrm>
          <a:off x="905069" y="428765"/>
          <a:ext cx="9572173" cy="6000470"/>
        </p:xfrm>
        <a:graphic>
          <a:graphicData uri="http://schemas.openxmlformats.org/drawingml/2006/table">
            <a:tbl>
              <a:tblPr firstRow="1" bandRow="1">
                <a:tableStyleId>{073A0DAA-6AF3-43AB-8588-CEC1D06C72B9}</a:tableStyleId>
              </a:tblPr>
              <a:tblGrid>
                <a:gridCol w="2146449">
                  <a:extLst>
                    <a:ext uri="{9D8B030D-6E8A-4147-A177-3AD203B41FA5}">
                      <a16:colId xmlns="" xmlns:a16="http://schemas.microsoft.com/office/drawing/2014/main" val="1702910806"/>
                    </a:ext>
                  </a:extLst>
                </a:gridCol>
                <a:gridCol w="2540034">
                  <a:extLst>
                    <a:ext uri="{9D8B030D-6E8A-4147-A177-3AD203B41FA5}">
                      <a16:colId xmlns="" xmlns:a16="http://schemas.microsoft.com/office/drawing/2014/main" val="2329518048"/>
                    </a:ext>
                  </a:extLst>
                </a:gridCol>
                <a:gridCol w="2442845">
                  <a:extLst>
                    <a:ext uri="{9D8B030D-6E8A-4147-A177-3AD203B41FA5}">
                      <a16:colId xmlns="" xmlns:a16="http://schemas.microsoft.com/office/drawing/2014/main" val="3165251206"/>
                    </a:ext>
                  </a:extLst>
                </a:gridCol>
                <a:gridCol w="2442845">
                  <a:extLst>
                    <a:ext uri="{9D8B030D-6E8A-4147-A177-3AD203B41FA5}">
                      <a16:colId xmlns="" xmlns:a16="http://schemas.microsoft.com/office/drawing/2014/main" val="3982625"/>
                    </a:ext>
                  </a:extLst>
                </a:gridCol>
              </a:tblGrid>
              <a:tr h="462662">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94115219"/>
                  </a:ext>
                </a:extLst>
              </a:tr>
              <a:tr h="1038921">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 uniemożliwiające realizacje wydarzenia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dobra pod względem merytorycznym. Brak lub niewielkie błędy.</a:t>
                      </a:r>
                    </a:p>
                    <a:p>
                      <a:pPr>
                        <a:lnSpc>
                          <a:spcPct val="106000"/>
                        </a:lnSpc>
                        <a:spcAft>
                          <a:spcPts val="800"/>
                        </a:spcAft>
                      </a:pPr>
                      <a:r>
                        <a:rPr lang="pl-PL" sz="1100" kern="1200" dirty="0">
                          <a:solidFill>
                            <a:schemeClr val="dk1"/>
                          </a:solidFill>
                          <a:effectLst/>
                          <a:latin typeface="+mn-lt"/>
                          <a:ea typeface="+mn-ea"/>
                          <a:cs typeface="+mn-cs"/>
                        </a:rPr>
                        <a:t>Praca spójna logicznie</a:t>
                      </a:r>
                    </a:p>
                  </a:txBody>
                  <a:tcPr marL="65534" marR="65534" marT="0" marB="0"/>
                </a:tc>
                <a:tc>
                  <a:txBody>
                    <a:bodyPr/>
                    <a:lstStyle/>
                    <a:p>
                      <a:pPr>
                        <a:lnSpc>
                          <a:spcPct val="106000"/>
                        </a:lnSpc>
                        <a:spcAft>
                          <a:spcPts val="800"/>
                        </a:spcAft>
                      </a:pPr>
                      <a:r>
                        <a:rPr lang="pl-PL" sz="1100" dirty="0">
                          <a:effectLst/>
                        </a:rPr>
                        <a:t>Praca bardzo dobra pod względem merytorycznym. Poprawne, ciekawe treści.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604684764"/>
                  </a:ext>
                </a:extLst>
              </a:tr>
              <a:tr h="1310791">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mało czytelna, pobieżna, nie budząca zainteresowania. Brak odpowiedzi na pytania nauczyciela i uczniów.</a:t>
                      </a:r>
                    </a:p>
                    <a:p>
                      <a:pPr>
                        <a:lnSpc>
                          <a:spcPct val="106000"/>
                        </a:lnSpc>
                        <a:spcAft>
                          <a:spcPts val="800"/>
                        </a:spcAft>
                      </a:pPr>
                      <a:r>
                        <a:rPr lang="pl-PL" sz="1100" kern="1200" dirty="0">
                          <a:solidFill>
                            <a:schemeClr val="dk1"/>
                          </a:solidFill>
                          <a:effectLst/>
                          <a:latin typeface="+mn-lt"/>
                          <a:ea typeface="+mn-ea"/>
                          <a:cs typeface="+mn-cs"/>
                        </a:rPr>
                        <a:t>Błędy w założeniach rzeczowo - finansowych</a:t>
                      </a:r>
                    </a:p>
                  </a:txBody>
                  <a:tcPr marL="65534" marR="65534" marT="0" marB="0"/>
                </a:tc>
                <a:tc>
                  <a:txBody>
                    <a:bodyPr/>
                    <a:lstStyle/>
                    <a:p>
                      <a:pPr>
                        <a:lnSpc>
                          <a:spcPct val="106000"/>
                        </a:lnSpc>
                        <a:spcAft>
                          <a:spcPts val="800"/>
                        </a:spcAft>
                      </a:pPr>
                      <a:r>
                        <a:rPr lang="pl-PL" sz="1100" dirty="0">
                          <a:effectLst/>
                        </a:rPr>
                        <a:t>Prezentacja czytelna, dobra, interesująca. Brak satysfakcjonujących odpowiedzi na stawiane pytania.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ładna, wyczerpująca, budząca zainteresowanie. Poprawne odpowiedzi na pytania sprawdzające nauczyciela oraz pytania innych uczniów.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2347143050"/>
                  </a:ext>
                </a:extLst>
              </a:tr>
              <a:tr h="1877305">
                <a:tc>
                  <a:txBody>
                    <a:bodyPr/>
                    <a:lstStyle/>
                    <a:p>
                      <a:pPr>
                        <a:lnSpc>
                          <a:spcPct val="106000"/>
                        </a:lnSpc>
                        <a:spcAft>
                          <a:spcPts val="800"/>
                        </a:spcAft>
                      </a:pPr>
                      <a:r>
                        <a:rPr lang="pl-PL" sz="1100" dirty="0">
                          <a:effectLst/>
                        </a:rPr>
                        <a:t>Wrażenia estetyczne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mało czytelna, nieestetyczna, niestarannie wykonana.</a:t>
                      </a:r>
                    </a:p>
                    <a:p>
                      <a:pPr>
                        <a:lnSpc>
                          <a:spcPct val="106000"/>
                        </a:lnSpc>
                        <a:spcAft>
                          <a:spcPts val="800"/>
                        </a:spcAft>
                      </a:pPr>
                      <a:r>
                        <a:rPr lang="pl-PL" sz="1100" dirty="0">
                          <a:effectLst/>
                        </a:rPr>
                        <a:t>Złe rozplanowanie elementów  na </a:t>
                      </a:r>
                      <a:r>
                        <a:rPr lang="pl-PL" sz="1100" kern="1200" dirty="0">
                          <a:solidFill>
                            <a:schemeClr val="dk1"/>
                          </a:solidFill>
                          <a:effectLst/>
                          <a:latin typeface="+mn-lt"/>
                          <a:ea typeface="+mn-ea"/>
                          <a:cs typeface="+mn-cs"/>
                        </a:rPr>
                        <a:t>stronie.</a:t>
                      </a:r>
                    </a:p>
                    <a:p>
                      <a:pPr>
                        <a:lnSpc>
                          <a:spcPct val="106000"/>
                        </a:lnSpc>
                        <a:spcAft>
                          <a:spcPts val="800"/>
                        </a:spcAft>
                      </a:pPr>
                      <a:r>
                        <a:rPr lang="pl-PL" sz="1100" kern="1200" dirty="0">
                          <a:solidFill>
                            <a:schemeClr val="dk1"/>
                          </a:solidFill>
                          <a:effectLst/>
                          <a:latin typeface="+mn-lt"/>
                          <a:ea typeface="+mn-ea"/>
                          <a:cs typeface="+mn-cs"/>
                        </a:rPr>
                        <a:t>Błędy w schematach</a:t>
                      </a:r>
                    </a:p>
                  </a:txBody>
                  <a:tcPr marL="65534" marR="65534" marT="0" marB="0"/>
                </a:tc>
                <a:tc>
                  <a:txBody>
                    <a:bodyPr/>
                    <a:lstStyle/>
                    <a:p>
                      <a:pPr>
                        <a:lnSpc>
                          <a:spcPct val="106000"/>
                        </a:lnSpc>
                        <a:spcAft>
                          <a:spcPts val="800"/>
                        </a:spcAft>
                      </a:pPr>
                      <a:r>
                        <a:rPr lang="pl-PL" sz="1100" dirty="0">
                          <a:effectLst/>
                        </a:rPr>
                        <a:t>Praca czytelna, estetyczna, staranna.</a:t>
                      </a:r>
                    </a:p>
                    <a:p>
                      <a:pPr>
                        <a:lnSpc>
                          <a:spcPct val="106000"/>
                        </a:lnSpc>
                        <a:spcAft>
                          <a:spcPts val="800"/>
                        </a:spcAft>
                      </a:pPr>
                      <a:r>
                        <a:rPr lang="pl-PL" sz="1100" dirty="0">
                          <a:effectLst/>
                        </a:rPr>
                        <a:t>Dobre rozplanowanie elementów na stronie.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estetyczna, czytelna, przejrzysta, zachęcająca do zapoznania się z nią, bardzo staranna. Atrakcyjna pod względem graficznym.</a:t>
                      </a:r>
                    </a:p>
                    <a:p>
                      <a:pPr>
                        <a:lnSpc>
                          <a:spcPct val="106000"/>
                        </a:lnSpc>
                        <a:spcAft>
                          <a:spcPts val="800"/>
                        </a:spcAft>
                      </a:pPr>
                      <a:r>
                        <a:rPr lang="pl-PL" sz="1100" dirty="0">
                          <a:effectLst/>
                        </a:rPr>
                        <a:t>Dobre rozplanowanie elementów na stronie. Praca wyróżniająca się.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3309768401"/>
                  </a:ext>
                </a:extLst>
              </a:tr>
              <a:tr h="1310791">
                <a:tc>
                  <a:txBody>
                    <a:bodyPr/>
                    <a:lstStyle/>
                    <a:p>
                      <a:pPr>
                        <a:lnSpc>
                          <a:spcPct val="106000"/>
                        </a:lnSpc>
                        <a:spcAft>
                          <a:spcPts val="800"/>
                        </a:spcAft>
                      </a:pPr>
                      <a:r>
                        <a:rPr lang="pl-PL" sz="1100" dirty="0">
                          <a:effectLst/>
                        </a:rPr>
                        <a:t>Zaangażowanie w pracę grupy, umiejętność współpracy.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Brak zaangażowania wszystkich członków grupy w pracę i kreatywną współpracę.</a:t>
                      </a:r>
                    </a:p>
                    <a:p>
                      <a:pPr>
                        <a:lnSpc>
                          <a:spcPct val="106000"/>
                        </a:lnSpc>
                        <a:spcAft>
                          <a:spcPts val="800"/>
                        </a:spcAft>
                      </a:pPr>
                      <a:r>
                        <a:rPr lang="pl-PL" sz="1100" kern="1200" dirty="0">
                          <a:solidFill>
                            <a:schemeClr val="dk1"/>
                          </a:solidFill>
                          <a:effectLst/>
                          <a:latin typeface="+mn-lt"/>
                          <a:ea typeface="+mn-ea"/>
                          <a:cs typeface="+mn-cs"/>
                        </a:rPr>
                        <a:t>Brak współpracy między grupami. </a:t>
                      </a:r>
                    </a:p>
                  </a:txBody>
                  <a:tcPr marL="65534" marR="65534" marT="0" marB="0"/>
                </a:tc>
                <a:tc>
                  <a:txBody>
                    <a:bodyPr/>
                    <a:lstStyle/>
                    <a:p>
                      <a:pPr>
                        <a:lnSpc>
                          <a:spcPct val="106000"/>
                        </a:lnSpc>
                        <a:spcAft>
                          <a:spcPts val="800"/>
                        </a:spcAft>
                      </a:pPr>
                      <a:r>
                        <a:rPr lang="pl-PL" sz="1100" dirty="0">
                          <a:effectLst/>
                        </a:rPr>
                        <a:t>Dobre zaangażowanie w pracę wszystkich członków grupy. Umiejętność współpracy na zadawalającym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i między grupami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 xmlns:a16="http://schemas.microsoft.com/office/drawing/2014/main" val="560762899"/>
                  </a:ext>
                </a:extLst>
              </a:tr>
            </a:tbl>
          </a:graphicData>
        </a:graphic>
      </p:graphicFrame>
    </p:spTree>
    <p:extLst>
      <p:ext uri="{BB962C8B-B14F-4D97-AF65-F5344CB8AC3E}">
        <p14:creationId xmlns="" xmlns:p14="http://schemas.microsoft.com/office/powerpoint/2010/main" val="206523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7AB0173-10AD-46BA-B322-429C371C5E73}"/>
              </a:ext>
            </a:extLst>
          </p:cNvPr>
          <p:cNvGraphicFramePr/>
          <p:nvPr>
            <p:extLst>
              <p:ext uri="{D42A27DB-BD31-4B8C-83A1-F6EECF244321}">
                <p14:modId xmlns="" xmlns:p14="http://schemas.microsoft.com/office/powerpoint/2010/main" val="33758631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743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7AB0173-10AD-46BA-B322-429C371C5E73}"/>
              </a:ext>
            </a:extLst>
          </p:cNvPr>
          <p:cNvGraphicFramePr/>
          <p:nvPr>
            <p:extLst>
              <p:ext uri="{D42A27DB-BD31-4B8C-83A1-F6EECF244321}">
                <p14:modId xmlns="" xmlns:p14="http://schemas.microsoft.com/office/powerpoint/2010/main" val="4208054375"/>
              </p:ext>
            </p:extLst>
          </p:nvPr>
        </p:nvGraphicFramePr>
        <p:xfrm>
          <a:off x="2032000" y="719667"/>
          <a:ext cx="8128000" cy="1701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52448" y="2028422"/>
            <a:ext cx="8887104" cy="4829578"/>
          </a:xfrm>
          <a:prstGeom prst="rect">
            <a:avLst/>
          </a:prstGeom>
        </p:spPr>
      </p:pic>
    </p:spTree>
    <p:extLst>
      <p:ext uri="{BB962C8B-B14F-4D97-AF65-F5344CB8AC3E}">
        <p14:creationId xmlns="" xmlns:p14="http://schemas.microsoft.com/office/powerpoint/2010/main" val="176722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produktów pszczelich używanych w kosmetologii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zastanowić się jak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wykorzystać produkty pszczele w kosmetologii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err="1" smtClean="0">
                <a:latin typeface="Calibri" panose="020F0502020204030204" pitchFamily="34" charset="0"/>
                <a:ea typeface="Calibri" panose="020F0502020204030204" pitchFamily="34" charset="0"/>
                <a:cs typeface="Times New Roman" panose="02020603050405020304" pitchFamily="18" charset="0"/>
              </a:rPr>
              <a:t>Zdobyliścię</a:t>
            </a:r>
            <a:r>
              <a:rPr lang="pl-PL" sz="2000" dirty="0" smtClean="0">
                <a:latin typeface="Calibri" panose="020F0502020204030204" pitchFamily="34" charset="0"/>
                <a:ea typeface="Calibri" panose="020F0502020204030204" pitchFamily="34" charset="0"/>
                <a:cs typeface="Times New Roman" panose="02020603050405020304" pitchFamily="18" charset="0"/>
              </a:rPr>
              <a:t> wiedzę na temat skuteczności i ewentualnych skutków ubocznych produktów pszczelich stosowanych w kosmetologii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między grupami pracującymi jednocześnie nad różnymi częściami jednego projektu.</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p:txBody>
      </p:sp>
    </p:spTree>
    <p:extLst>
      <p:ext uri="{BB962C8B-B14F-4D97-AF65-F5344CB8AC3E}">
        <p14:creationId xmlns="" xmlns:p14="http://schemas.microsoft.com/office/powerpoint/2010/main" val="16655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pl-PL" sz="6600" b="1" dirty="0" smtClean="0">
                <a:effectLst/>
                <a:latin typeface="Calibri" panose="020F0502020204030204" pitchFamily="34" charset="0"/>
                <a:ea typeface="Calibri" panose="020F0502020204030204" pitchFamily="34" charset="0"/>
                <a:cs typeface="Times New Roman" panose="02020603050405020304" pitchFamily="18" charset="0"/>
              </a:rPr>
              <a:t>ZAŁOŻENIA WQ</a:t>
            </a:r>
            <a:endParaRPr lang="pl-PL" sz="6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700"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66293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Web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7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700" dirty="0" smtClean="0">
                <a:latin typeface="Calibri" panose="020F0502020204030204" pitchFamily="34" charset="0"/>
                <a:ea typeface="Calibri" panose="020F0502020204030204" pitchFamily="34" charset="0"/>
                <a:cs typeface="Times New Roman" panose="02020603050405020304" pitchFamily="18" charset="0"/>
              </a:rPr>
              <a:t>obszarze zawodowym o specjalizacji pszczelarstwo</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a:t>
            </a:r>
            <a:r>
              <a:rPr lang="pl-PL" sz="1700" dirty="0">
                <a:effectLst/>
                <a:latin typeface="Calibri" panose="020F0502020204030204" pitchFamily="34" charset="0"/>
                <a:ea typeface="Calibri" panose="020F0502020204030204" pitchFamily="34" charset="0"/>
                <a:cs typeface="Times New Roman" panose="02020603050405020304" pitchFamily="18" charset="0"/>
              </a:rPr>
              <a:t/>
            </a:r>
            <a:br>
              <a:rPr lang="pl-PL" sz="1700" dirty="0">
                <a:effectLst/>
                <a:latin typeface="Calibri" panose="020F0502020204030204" pitchFamily="34" charset="0"/>
                <a:ea typeface="Calibri" panose="020F0502020204030204" pitchFamily="34" charset="0"/>
                <a:cs typeface="Times New Roman" panose="02020603050405020304" pitchFamily="18" charset="0"/>
              </a:rPr>
            </a:br>
            <a:r>
              <a:rPr lang="pl-PL" sz="17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z możliwościami wykorzystania produktów pszczelarskich w kosmetologii.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latin typeface="Calibri" panose="020F0502020204030204" pitchFamily="34" charset="0"/>
                <a:ea typeface="Calibri" panose="020F0502020204030204" pitchFamily="34" charset="0"/>
                <a:cs typeface="Times New Roman" panose="02020603050405020304" pitchFamily="18" charset="0"/>
              </a:rPr>
              <a:t>Jego zadaniem jest zapoznanie uczniów </a:t>
            </a:r>
            <a:r>
              <a:rPr lang="pl-PL" sz="1700" dirty="0" smtClean="0">
                <a:latin typeface="Calibri" panose="020F0502020204030204" pitchFamily="34" charset="0"/>
                <a:ea typeface="Calibri" panose="020F0502020204030204" pitchFamily="34" charset="0"/>
                <a:cs typeface="Times New Roman" panose="02020603050405020304" pitchFamily="18" charset="0"/>
              </a:rPr>
              <a:t>wymogami stosowania produktów pszczelarskich zgodnie z atestami bezpieczeństwa w kosmetyce o kosmetologii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Prezentacja multimedialna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700" dirty="0"/>
          </a:p>
        </p:txBody>
      </p:sp>
      <p:sp>
        <p:nvSpPr>
          <p:cNvPr id="12" name="Oval 11">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4918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477998"/>
            <a:ext cx="5558489" cy="5698965"/>
          </a:xfrm>
        </p:spPr>
        <p:txBody>
          <a:bodyP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Opis pomysłu</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o zasadach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stosowania produktów pszczelich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trakcie pracy grupowej przygotowują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prezentację multimedialną poświęconą wykorzystywaniu produktów pszczelich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ramach pracy grupowej opracowują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prezentację multimedialną pokazującą w jaki sposób mogą być wykorzystywane produkty pszczele w kosmetologii.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a:t>
            </a:r>
          </a:p>
          <a:p>
            <a:pPr marL="0" indent="0">
              <a:spcAft>
                <a:spcPts val="800"/>
              </a:spcAft>
              <a:buNone/>
            </a:pPr>
            <a:r>
              <a:rPr lang="pl-PL" sz="1500" dirty="0">
                <a:latin typeface="Calibri" panose="020F0502020204030204" pitchFamily="34" charset="0"/>
                <a:ea typeface="Calibri" panose="020F0502020204030204" pitchFamily="34" charset="0"/>
                <a:cs typeface="Times New Roman" panose="02020603050405020304" pitchFamily="18" charset="0"/>
              </a:rPr>
              <a:t>Efekty pracy jedne grupy będą podstawą pracy kolejnej grupy, dzięki czemu uczniowie będą mogli nauczyć się współpracy nie tylko w grupie ale i między grupami. Na koniec wspólnie zaprezentują efekty tej pracy. </a:t>
            </a:r>
          </a:p>
        </p:txBody>
      </p:sp>
      <p:sp>
        <p:nvSpPr>
          <p:cNvPr id="21" name="Oval 20">
            <a:extLst>
              <a:ext uri="{FF2B5EF4-FFF2-40B4-BE49-F238E27FC236}">
                <a16:creationId xmlns=""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Block Arc 22">
            <a:extLst>
              <a:ext uri="{FF2B5EF4-FFF2-40B4-BE49-F238E27FC236}">
                <a16:creationId xmlns=""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c 30">
            <a:extLst>
              <a:ext uri="{FF2B5EF4-FFF2-40B4-BE49-F238E27FC236}">
                <a16:creationId xmlns=""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9422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10 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93966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 xmlns:a16="http://schemas.microsoft.com/office/drawing/2014/main"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Arc 136">
            <a:extLst>
              <a:ext uri="{FF2B5EF4-FFF2-40B4-BE49-F238E27FC236}">
                <a16:creationId xmlns="" xmlns:a16="http://schemas.microsoft.com/office/drawing/2014/main"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 xmlns:a16="http://schemas.microsoft.com/office/drawing/2014/main" id="{DCE1AED4-C7FF-4468-BF54-4470A0A3E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 xmlns:a16="http://schemas.microsoft.com/office/drawing/2014/main" id="{BDE94FAB-AA60-43B4-A2C3-3A940B9A9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8FCF411D-0695-499F-8B1F-B96884589DBC}"/>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800" b="1" kern="1200">
                <a:solidFill>
                  <a:schemeClr val="bg1"/>
                </a:solidFill>
                <a:latin typeface="+mj-lt"/>
                <a:ea typeface="+mj-ea"/>
                <a:cs typeface="+mj-cs"/>
              </a:rPr>
              <a:t>REALIZACJA WQ </a:t>
            </a:r>
          </a:p>
        </p:txBody>
      </p:sp>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0957" y="-273505"/>
            <a:ext cx="8821168" cy="5116967"/>
          </a:xfrm>
          <a:prstGeom prst="rect">
            <a:avLst/>
          </a:prstGeom>
        </p:spPr>
      </p:pic>
    </p:spTree>
    <p:extLst>
      <p:ext uri="{BB962C8B-B14F-4D97-AF65-F5344CB8AC3E}">
        <p14:creationId xmlns="" xmlns:p14="http://schemas.microsoft.com/office/powerpoint/2010/main" val="135701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000" dirty="0">
                <a:latin typeface="Calibri" panose="020F0502020204030204" pitchFamily="34" charset="0"/>
                <a:cs typeface="Calibri" panose="020F0502020204030204" pitchFamily="34" charset="0"/>
              </a:rPr>
              <a:t>Sztuką pszczelarską zajmowano się już w starożytnym Egipcie, Grecji i Rzymie. Produkty pszczele były wykorzystywane nie tylko jako artykuły żywnościowe, ale również jako preparaty lecznicze. W dzisiejszych czasach znamy o wiele więcej zastosowań produktów pszczelich niż kiedyś. Dzięki licznym testom i badaniom produkty wytwarzane przez pszczoły zaczęto stosować nie tylko w medycynie naturalnej, ale również w kosmetologii. Tak szerokie zastosowanie produkty pszczele zawdzięczają swoim licznym substancjom aktywnym. Dzięki nim wykazują szerokie spektrum działania zarówno w aspekcie dietetycznym, leczniczym, jak i </a:t>
            </a:r>
            <a:r>
              <a:rPr lang="pl-PL" sz="2000" dirty="0" smtClean="0">
                <a:latin typeface="Calibri" panose="020F0502020204030204" pitchFamily="34" charset="0"/>
                <a:cs typeface="Calibri" panose="020F0502020204030204" pitchFamily="34" charset="0"/>
              </a:rPr>
              <a:t>pielęgnacyjnym, kosmetycznym.</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Dziedziną nauki zajmującą się wykorzystaniem produktów pszczelich jest </a:t>
            </a:r>
            <a:r>
              <a:rPr lang="pl-PL" sz="2000" dirty="0" err="1">
                <a:latin typeface="Calibri" panose="020F0502020204030204" pitchFamily="34" charset="0"/>
                <a:cs typeface="Calibri" panose="020F0502020204030204" pitchFamily="34" charset="0"/>
              </a:rPr>
              <a:t>apiterapia</a:t>
            </a:r>
            <a:r>
              <a:rPr lang="pl-PL" sz="2000" dirty="0">
                <a:latin typeface="Calibri" panose="020F0502020204030204" pitchFamily="34" charset="0"/>
                <a:cs typeface="Calibri" panose="020F0502020204030204" pitchFamily="34" charset="0"/>
              </a:rPr>
              <a:t>. Tematem zainteresowania </a:t>
            </a:r>
            <a:r>
              <a:rPr lang="pl-PL" sz="2000" dirty="0" err="1">
                <a:latin typeface="Calibri" panose="020F0502020204030204" pitchFamily="34" charset="0"/>
                <a:cs typeface="Calibri" panose="020F0502020204030204" pitchFamily="34" charset="0"/>
              </a:rPr>
              <a:t>apiterapii</a:t>
            </a:r>
            <a:r>
              <a:rPr lang="pl-PL" sz="2000" dirty="0">
                <a:latin typeface="Calibri" panose="020F0502020204030204" pitchFamily="34" charset="0"/>
                <a:cs typeface="Calibri" panose="020F0502020204030204" pitchFamily="34" charset="0"/>
              </a:rPr>
              <a:t> jest pielęgnacja i leczenie różnych schorzeń produktami wytworzonymi przez </a:t>
            </a:r>
            <a:r>
              <a:rPr lang="pl-PL" sz="2000" dirty="0" smtClean="0">
                <a:latin typeface="Calibri" panose="020F0502020204030204" pitchFamily="34" charset="0"/>
                <a:cs typeface="Calibri" panose="020F0502020204030204" pitchFamily="34" charset="0"/>
              </a:rPr>
              <a:t>pszczoły.</a:t>
            </a:r>
          </a:p>
          <a:p>
            <a:pPr marL="0" indent="0">
              <a:buNone/>
            </a:pPr>
            <a:r>
              <a:rPr lang="pl-PL" sz="2000" dirty="0">
                <a:latin typeface="Calibri" panose="020F0502020204030204" pitchFamily="34" charset="0"/>
                <a:cs typeface="Calibri" panose="020F0502020204030204" pitchFamily="34" charset="0"/>
              </a:rPr>
              <a:t>Niezwykle mało jest produktów naturalnych, które tak skutecznie działają jak miód. Ze względu na swoje bogate właściwości znakomicie sprawdza się w różnego rodzaju kosmetykach. Używa się go do balsamów do ciała, pomadek do ust czy odżywek i szamponów do włosów. Aczkolwiek, głównie stosuje się miód w pielęgnacji skóry, m.in. do produkcji: kremów, toników, maseczek czy </a:t>
            </a:r>
            <a:r>
              <a:rPr lang="pl-PL" sz="2000" dirty="0" smtClean="0">
                <a:latin typeface="Calibri" panose="020F0502020204030204" pitchFamily="34" charset="0"/>
                <a:cs typeface="Calibri" panose="020F0502020204030204" pitchFamily="34" charset="0"/>
              </a:rPr>
              <a:t>ser. </a:t>
            </a:r>
            <a:endParaRPr lang="pl-PL" sz="20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68635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900" dirty="0">
                <a:latin typeface="Calibri" panose="020F0502020204030204" pitchFamily="34" charset="0"/>
                <a:cs typeface="Calibri" panose="020F0502020204030204" pitchFamily="34" charset="0"/>
              </a:rPr>
              <a:t>Węglowodany zawarte w miodzie wykazują silne działanie nawilżające skórę. Glukoza ogranicza dyfuzję i zapobiega odparowywaniu wody z naskórka. Wpływa to na lepsze nawilżenie. Kwas </a:t>
            </a:r>
            <a:r>
              <a:rPr lang="pl-PL" sz="1900" dirty="0" err="1">
                <a:latin typeface="Calibri" panose="020F0502020204030204" pitchFamily="34" charset="0"/>
                <a:cs typeface="Calibri" panose="020F0502020204030204" pitchFamily="34" charset="0"/>
              </a:rPr>
              <a:t>glukonowy</a:t>
            </a:r>
            <a:r>
              <a:rPr lang="pl-PL" sz="1900" dirty="0">
                <a:latin typeface="Calibri" panose="020F0502020204030204" pitchFamily="34" charset="0"/>
                <a:cs typeface="Calibri" panose="020F0502020204030204" pitchFamily="34" charset="0"/>
              </a:rPr>
              <a:t> i jabłkowy, podobnie jak węglowodany i witamina A, poprawiają nawilżenie skóry. Kwas jabłkowy delikatnie rozjaśnia plamy pigmentacyjne. Dzięki białkom, miód ma działanie napinające i spłycające zmarszczki. Witamin w miodzie jest stosunkowo niewiele, lecz przy regularnym stosowaniu mogą one korzystnie wpłynąć na stan skóry. Najwięcej w miodzie znajduje się witamin z grupy B. Największą wartość mają witaminy B</a:t>
            </a:r>
            <a:r>
              <a:rPr lang="pl-PL" sz="1900" baseline="-25000" dirty="0">
                <a:latin typeface="Calibri" panose="020F0502020204030204" pitchFamily="34" charset="0"/>
                <a:cs typeface="Calibri" panose="020F0502020204030204" pitchFamily="34" charset="0"/>
              </a:rPr>
              <a:t>3</a:t>
            </a:r>
            <a:r>
              <a:rPr lang="pl-PL" sz="1900" dirty="0">
                <a:latin typeface="Calibri" panose="020F0502020204030204" pitchFamily="34" charset="0"/>
                <a:cs typeface="Calibri" panose="020F0502020204030204" pitchFamily="34" charset="0"/>
              </a:rPr>
              <a:t>, B</a:t>
            </a:r>
            <a:r>
              <a:rPr lang="pl-PL" sz="1900" baseline="-25000" dirty="0">
                <a:latin typeface="Calibri" panose="020F0502020204030204" pitchFamily="34" charset="0"/>
                <a:cs typeface="Calibri" panose="020F0502020204030204" pitchFamily="34" charset="0"/>
              </a:rPr>
              <a:t>5</a:t>
            </a:r>
            <a:r>
              <a:rPr lang="pl-PL" sz="1900" dirty="0">
                <a:latin typeface="Calibri" panose="020F0502020204030204" pitchFamily="34" charset="0"/>
                <a:cs typeface="Calibri" panose="020F0502020204030204" pitchFamily="34" charset="0"/>
              </a:rPr>
              <a:t> i B</a:t>
            </a:r>
            <a:r>
              <a:rPr lang="pl-PL" sz="1900" baseline="-25000" dirty="0">
                <a:latin typeface="Calibri" panose="020F0502020204030204" pitchFamily="34" charset="0"/>
                <a:cs typeface="Calibri" panose="020F0502020204030204" pitchFamily="34" charset="0"/>
              </a:rPr>
              <a:t>9</a:t>
            </a:r>
            <a:r>
              <a:rPr lang="pl-PL" sz="1900" dirty="0">
                <a:latin typeface="Calibri" panose="020F0502020204030204" pitchFamily="34" charset="0"/>
                <a:cs typeface="Calibri" panose="020F0502020204030204" pitchFamily="34" charset="0"/>
              </a:rPr>
              <a:t>. Witamina B</a:t>
            </a:r>
            <a:r>
              <a:rPr lang="pl-PL" sz="1900" baseline="-25000" dirty="0">
                <a:latin typeface="Calibri" panose="020F0502020204030204" pitchFamily="34" charset="0"/>
                <a:cs typeface="Calibri" panose="020F0502020204030204" pitchFamily="34" charset="0"/>
              </a:rPr>
              <a:t>3</a:t>
            </a:r>
            <a:r>
              <a:rPr lang="pl-PL" sz="1900" dirty="0">
                <a:latin typeface="Calibri" panose="020F0502020204030204" pitchFamily="34" charset="0"/>
                <a:cs typeface="Calibri" panose="020F0502020204030204" pitchFamily="34" charset="0"/>
              </a:rPr>
              <a:t> odpowiada za ograniczenie wydzielania </a:t>
            </a:r>
            <a:r>
              <a:rPr lang="pl-PL" sz="1900" dirty="0" err="1">
                <a:latin typeface="Calibri" panose="020F0502020204030204" pitchFamily="34" charset="0"/>
                <a:cs typeface="Calibri" panose="020F0502020204030204" pitchFamily="34" charset="0"/>
              </a:rPr>
              <a:t>sebum</a:t>
            </a:r>
            <a:r>
              <a:rPr lang="pl-PL" sz="1900" dirty="0">
                <a:latin typeface="Calibri" panose="020F0502020204030204" pitchFamily="34" charset="0"/>
                <a:cs typeface="Calibri" panose="020F0502020204030204" pitchFamily="34" charset="0"/>
              </a:rPr>
              <a:t>. Poprawia koloryt skóry i chroni naskórek przed utratą wody. Witamina B</a:t>
            </a:r>
            <a:r>
              <a:rPr lang="pl-PL" sz="1900" baseline="-25000" dirty="0">
                <a:latin typeface="Calibri" panose="020F0502020204030204" pitchFamily="34" charset="0"/>
                <a:cs typeface="Calibri" panose="020F0502020204030204" pitchFamily="34" charset="0"/>
              </a:rPr>
              <a:t>5</a:t>
            </a:r>
            <a:r>
              <a:rPr lang="pl-PL" sz="1900" dirty="0">
                <a:latin typeface="Calibri" panose="020F0502020204030204" pitchFamily="34" charset="0"/>
                <a:cs typeface="Calibri" panose="020F0502020204030204" pitchFamily="34" charset="0"/>
              </a:rPr>
              <a:t> działa silnie nawilżająco i ochronnie, dlatego też miód często nakłada się na popękane usta. Zapewnia również szybsze gojenie się urazów skóry i wykazuje właściwości przeciwzapalne. Witamina B</a:t>
            </a:r>
            <a:r>
              <a:rPr lang="pl-PL" sz="1900" baseline="-25000" dirty="0">
                <a:latin typeface="Calibri" panose="020F0502020204030204" pitchFamily="34" charset="0"/>
                <a:cs typeface="Calibri" panose="020F0502020204030204" pitchFamily="34" charset="0"/>
              </a:rPr>
              <a:t>9</a:t>
            </a:r>
            <a:r>
              <a:rPr lang="pl-PL" sz="1900" dirty="0">
                <a:latin typeface="Calibri" panose="020F0502020204030204" pitchFamily="34" charset="0"/>
                <a:cs typeface="Calibri" panose="020F0502020204030204" pitchFamily="34" charset="0"/>
              </a:rPr>
              <a:t> opóźnia procesy starzenia skóry, hamuje procesy degradacji komórek, co po raz kolejny skłania do używania miodu przy zabiegach przeciwstarzeniowych. Kolejną istotną witaminą występującą w miodzie jest witamina C. Dzięki niej miód można stosować również przy cerach naczyniowych, ponieważ witamina ta uszczelnia ściany naczyń krwionośnych, a przy tym lekko rozjaśnia koloryt skóry. Witamina E wzmacnia barierę naskórka, zapobiega działaniu wolnych rodników i poprawia kondycję skóry. Dzięki działaniu osmozy, miód wywołuje nasilony przepływ krwi w skórze, przez co żywe tkanki są lepiej odżywione. W ten sposób zmarszczki ulegają spłyceniu, a skóra jest lepiej dotleniona i </a:t>
            </a:r>
            <a:r>
              <a:rPr lang="pl-PL" sz="1900" dirty="0" smtClean="0">
                <a:latin typeface="Calibri" panose="020F0502020204030204" pitchFamily="34" charset="0"/>
                <a:cs typeface="Calibri" panose="020F0502020204030204" pitchFamily="34" charset="0"/>
              </a:rPr>
              <a:t>sprężysta. </a:t>
            </a:r>
            <a:endParaRPr lang="pl-PL" sz="19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0817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BA968B6-9EFA-4EE6-903D-BFC1F8925A9C}"/>
              </a:ext>
            </a:extLst>
          </p:cNvPr>
          <p:cNvSpPr>
            <a:spLocks noGrp="1"/>
          </p:cNvSpPr>
          <p:nvPr>
            <p:ph idx="1"/>
          </p:nvPr>
        </p:nvSpPr>
        <p:spPr>
          <a:xfrm>
            <a:off x="838200" y="391886"/>
            <a:ext cx="10515600" cy="6260841"/>
          </a:xfrm>
        </p:spPr>
        <p:txBody>
          <a:bodyPr>
            <a:normAutofit fontScale="92500"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pl-PL" dirty="0">
                <a:latin typeface="Calibri" panose="020F0502020204030204" pitchFamily="34" charset="0"/>
                <a:cs typeface="Calibri" panose="020F0502020204030204" pitchFamily="34" charset="0"/>
              </a:rPr>
              <a:t>Właściwości pielęgnacyjne pyłku pszczelego były znane już w zamierzchłych czasach. Pyłek kwiatowy wykazuje różne działania, ponieważ może być pozyskiwany z wielu gatunków roślin, a każda roślina ma swoje określone, różnorodne działanie. Pyłek pszczeli przede wszystkim działa przeciwzapalnie, odnawiająco i </a:t>
            </a:r>
            <a:r>
              <a:rPr lang="pl-PL" dirty="0" err="1">
                <a:latin typeface="Calibri" panose="020F0502020204030204" pitchFamily="34" charset="0"/>
                <a:cs typeface="Calibri" panose="020F0502020204030204" pitchFamily="34" charset="0"/>
              </a:rPr>
              <a:t>przeciwzmarszczkowo</a:t>
            </a:r>
            <a:r>
              <a:rPr lang="pl-PL" dirty="0">
                <a:latin typeface="Calibri" panose="020F0502020204030204" pitchFamily="34" charset="0"/>
                <a:cs typeface="Calibri" panose="020F0502020204030204" pitchFamily="34" charset="0"/>
              </a:rPr>
              <a:t>. W kosmetologii stosowany jest do produkcji różnego rodzaju preparatów kosmetycznych, m.in.: kremów, ser, balsamów czy </a:t>
            </a:r>
            <a:r>
              <a:rPr lang="pl-PL" dirty="0" smtClean="0">
                <a:latin typeface="Calibri" panose="020F0502020204030204" pitchFamily="34" charset="0"/>
                <a:cs typeface="Calibri" panose="020F0502020204030204" pitchFamily="34" charset="0"/>
              </a:rPr>
              <a:t>szamponów.</a:t>
            </a:r>
            <a:endParaRPr lang="pl-PL" dirty="0">
              <a:latin typeface="Calibri" panose="020F0502020204030204" pitchFamily="34" charset="0"/>
              <a:cs typeface="Calibri" panose="020F0502020204030204" pitchFamily="34" charset="0"/>
            </a:endParaRPr>
          </a:p>
          <a:p>
            <a:pPr marL="0" indent="0">
              <a:buNone/>
            </a:pPr>
            <a:r>
              <a:rPr lang="pl-PL" dirty="0" smtClean="0">
                <a:latin typeface="Calibri" panose="020F0502020204030204" pitchFamily="34" charset="0"/>
                <a:cs typeface="Calibri" panose="020F0502020204030204" pitchFamily="34" charset="0"/>
              </a:rPr>
              <a:t>Glukoza </a:t>
            </a:r>
            <a:r>
              <a:rPr lang="pl-PL" dirty="0">
                <a:latin typeface="Calibri" panose="020F0502020204030204" pitchFamily="34" charset="0"/>
                <a:cs typeface="Calibri" panose="020F0502020204030204" pitchFamily="34" charset="0"/>
              </a:rPr>
              <a:t>w pyłku pszczelim odpowiada za zaopatrzenie tkanek w energię i zapobiega nadmiernemu odparowywaniu wody z naskórka. Fruktoza działa silnie nawilżająco na skórę, a sacharoza – oczyszczająco. Metionina reguluje proces keratynizacji naskórka, włosów i paznokci. Hamuje wydzielanie </a:t>
            </a:r>
            <a:r>
              <a:rPr lang="pl-PL" dirty="0" err="1">
                <a:latin typeface="Calibri" panose="020F0502020204030204" pitchFamily="34" charset="0"/>
                <a:cs typeface="Calibri" panose="020F0502020204030204" pitchFamily="34" charset="0"/>
              </a:rPr>
              <a:t>sebum</a:t>
            </a:r>
            <a:r>
              <a:rPr lang="pl-PL" dirty="0">
                <a:latin typeface="Calibri" panose="020F0502020204030204" pitchFamily="34" charset="0"/>
                <a:cs typeface="Calibri" panose="020F0502020204030204" pitchFamily="34" charset="0"/>
              </a:rPr>
              <a:t> i działa przeciwzapalnie. Kolejnym aminokwasem, który występuje w pyłku pszczelim, jest lizyna, odpowiadająca za nawilżenie. W pyłku pszczelim jest wiele witamin. Witamina A odpowiada za regenerację tkanek nabłonkowych. Działa również </a:t>
            </a:r>
            <a:r>
              <a:rPr lang="pl-PL" dirty="0" err="1">
                <a:latin typeface="Calibri" panose="020F0502020204030204" pitchFamily="34" charset="0"/>
                <a:cs typeface="Calibri" panose="020F0502020204030204" pitchFamily="34" charset="0"/>
              </a:rPr>
              <a:t>przeciwzmarszczkowo</a:t>
            </a:r>
            <a:r>
              <a:rPr lang="pl-PL" dirty="0">
                <a:latin typeface="Calibri" panose="020F0502020204030204" pitchFamily="34" charset="0"/>
                <a:cs typeface="Calibri" panose="020F0502020204030204" pitchFamily="34" charset="0"/>
              </a:rPr>
              <a:t>. Witamina B</a:t>
            </a:r>
            <a:r>
              <a:rPr lang="pl-PL" baseline="-25000" dirty="0">
                <a:latin typeface="Calibri" panose="020F0502020204030204" pitchFamily="34" charset="0"/>
                <a:cs typeface="Calibri" panose="020F0502020204030204" pitchFamily="34" charset="0"/>
              </a:rPr>
              <a:t>1</a:t>
            </a:r>
            <a:r>
              <a:rPr lang="pl-PL" dirty="0">
                <a:latin typeface="Calibri" panose="020F0502020204030204" pitchFamily="34" charset="0"/>
                <a:cs typeface="Calibri" panose="020F0502020204030204" pitchFamily="34" charset="0"/>
              </a:rPr>
              <a:t> ma właściwości przeciwświądowe, natomiast B</a:t>
            </a:r>
            <a:r>
              <a:rPr lang="pl-PL" baseline="-25000" dirty="0">
                <a:latin typeface="Calibri" panose="020F0502020204030204" pitchFamily="34" charset="0"/>
                <a:cs typeface="Calibri" panose="020F0502020204030204" pitchFamily="34" charset="0"/>
              </a:rPr>
              <a:t>2</a:t>
            </a:r>
            <a:r>
              <a:rPr lang="pl-PL" dirty="0">
                <a:latin typeface="Calibri" panose="020F0502020204030204" pitchFamily="34" charset="0"/>
                <a:cs typeface="Calibri" panose="020F0502020204030204" pitchFamily="34" charset="0"/>
              </a:rPr>
              <a:t> łagodzi stany zapalne m.in. w trądziku i innych chorobach łojotokowych. Witamina PP hamuje uczucie świądu przy takich schorzeniach, jak atopowe zapalenie skóry (AZS), odgrywa ważną rolę także w metabolizmie skóry. Witamina C uszczelnia ściany naczyń krwionośnych i działa rozjaśniająco na skórę. Witamina E zapobiega działaniu wolnych rodników. Działa silnie przeciwstarzeniowo. Kwas linolowy znajdujący się w pyłku pszczelim przeciwdziała utracie wody z naskórka oraz hamuje procesy starzenia. Kwas gamma-linolowy działa przeciwalergicznie, przeciwzapalnie i ochronnie na skórę. W pyłku znajdują się również fosfolipidy, które normują pracę gruczołów łojowych oraz działają silnie natłuszczająco i nawilżająco. Cynk wpływa na metabolizm kolagenu, regenerację tkanek, włosów i paznokci. Żelazo, podobnie jak cynk, wspomaga syntezę włókien kolagenowych, odpowiada za regenerację naskórka i skóry </a:t>
            </a:r>
            <a:r>
              <a:rPr lang="pl-PL" dirty="0" smtClean="0">
                <a:latin typeface="Calibri" panose="020F0502020204030204" pitchFamily="34" charset="0"/>
                <a:cs typeface="Calibri" panose="020F0502020204030204" pitchFamily="34" charset="0"/>
              </a:rPr>
              <a:t>właściwej.</a:t>
            </a:r>
            <a:endParaRPr lang="pl-PL" dirty="0">
              <a:latin typeface="Calibri" panose="020F0502020204030204" pitchFamily="34" charset="0"/>
              <a:cs typeface="Calibri" panose="020F0502020204030204" pitchFamily="34" charset="0"/>
            </a:endParaRPr>
          </a:p>
          <a:p>
            <a:pPr marL="0" indent="0">
              <a:buNone/>
            </a:pPr>
            <a:r>
              <a:rPr lang="pl-PL" dirty="0">
                <a:latin typeface="Calibri" panose="020F0502020204030204" pitchFamily="34" charset="0"/>
                <a:cs typeface="Calibri" panose="020F0502020204030204" pitchFamily="34" charset="0"/>
              </a:rPr>
              <a:t>Właściwości pyłku pszczelego pozwalają na wspomaganie leczenia różnych odmian trądziku. Dzięki swojemu składowi chemicznemu produkt ten działa przeciwzapalnie i </a:t>
            </a:r>
            <a:r>
              <a:rPr lang="pl-PL" dirty="0" err="1">
                <a:latin typeface="Calibri" panose="020F0502020204030204" pitchFamily="34" charset="0"/>
                <a:cs typeface="Calibri" panose="020F0502020204030204" pitchFamily="34" charset="0"/>
              </a:rPr>
              <a:t>przeciwwysiękowo</a:t>
            </a:r>
            <a:r>
              <a:rPr lang="pl-PL" dirty="0">
                <a:latin typeface="Calibri" panose="020F0502020204030204" pitchFamily="34" charset="0"/>
                <a:cs typeface="Calibri" panose="020F0502020204030204" pitchFamily="34" charset="0"/>
              </a:rPr>
              <a:t>. Hamuje rozwój chorobotwórczych mikroorganizmów. Stosowany jest w leczeniu łojotokowego zapalenia skóry, łysienia czy łupieżu skóry </a:t>
            </a:r>
            <a:r>
              <a:rPr lang="pl-PL" dirty="0" smtClean="0">
                <a:latin typeface="Calibri" panose="020F0502020204030204" pitchFamily="34" charset="0"/>
                <a:cs typeface="Calibri" panose="020F0502020204030204" pitchFamily="34" charset="0"/>
              </a:rPr>
              <a:t>głowy.</a:t>
            </a:r>
            <a:endParaRPr lang="pl-PL" dirty="0">
              <a:latin typeface="Calibri" panose="020F0502020204030204" pitchFamily="34" charset="0"/>
              <a:cs typeface="Calibri" panose="020F0502020204030204" pitchFamily="34" charset="0"/>
            </a:endParaRPr>
          </a:p>
          <a:p>
            <a:pPr marL="0" indent="0">
              <a:lnSpc>
                <a:spcPct val="106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8930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Mydło">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Mydło">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Mydło</Template>
  <TotalTime>306</TotalTime>
  <Words>1875</Words>
  <Application>Microsoft Office PowerPoint</Application>
  <PresentationFormat>Niestandardowy</PresentationFormat>
  <Paragraphs>117</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Mydło</vt:lpstr>
      <vt:lpstr>Produkty pszczele – miód, wosk, pyłek kwiatowy – przeznaczenie w kosmetyce</vt:lpstr>
      <vt:lpstr>Slajd 2</vt:lpstr>
      <vt:lpstr>Slajd 3</vt:lpstr>
      <vt:lpstr>Slajd 4</vt:lpstr>
      <vt:lpstr>Slajd 5</vt:lpstr>
      <vt:lpstr>REALIZACJA WQ </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Konrad1</cp:lastModifiedBy>
  <cp:revision>12</cp:revision>
  <dcterms:created xsi:type="dcterms:W3CDTF">2021-02-17T14:17:35Z</dcterms:created>
  <dcterms:modified xsi:type="dcterms:W3CDTF">2021-09-22T11:31:41Z</dcterms:modified>
</cp:coreProperties>
</file>